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8"/>
  </p:notesMasterIdLst>
  <p:sldIdLst>
    <p:sldId id="289" r:id="rId2"/>
    <p:sldId id="301" r:id="rId3"/>
    <p:sldId id="279" r:id="rId4"/>
    <p:sldId id="296" r:id="rId5"/>
    <p:sldId id="336" r:id="rId6"/>
    <p:sldId id="314" r:id="rId7"/>
    <p:sldId id="303" r:id="rId8"/>
    <p:sldId id="304" r:id="rId9"/>
    <p:sldId id="312" r:id="rId10"/>
    <p:sldId id="313" r:id="rId11"/>
    <p:sldId id="315" r:id="rId12"/>
    <p:sldId id="291" r:id="rId13"/>
    <p:sldId id="307" r:id="rId14"/>
    <p:sldId id="293" r:id="rId15"/>
    <p:sldId id="308" r:id="rId16"/>
    <p:sldId id="321" r:id="rId17"/>
    <p:sldId id="340" r:id="rId18"/>
    <p:sldId id="322" r:id="rId19"/>
    <p:sldId id="341" r:id="rId20"/>
    <p:sldId id="333" r:id="rId21"/>
    <p:sldId id="342" r:id="rId22"/>
    <p:sldId id="334" r:id="rId23"/>
    <p:sldId id="335" r:id="rId24"/>
    <p:sldId id="330" r:id="rId25"/>
    <p:sldId id="309" r:id="rId26"/>
    <p:sldId id="332" r:id="rId27"/>
    <p:sldId id="344" r:id="rId28"/>
    <p:sldId id="343" r:id="rId29"/>
    <p:sldId id="339" r:id="rId30"/>
    <p:sldId id="294" r:id="rId31"/>
    <p:sldId id="310" r:id="rId32"/>
    <p:sldId id="323" r:id="rId33"/>
    <p:sldId id="326" r:id="rId34"/>
    <p:sldId id="324" r:id="rId35"/>
    <p:sldId id="311" r:id="rId36"/>
    <p:sldId id="32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55A"/>
    <a:srgbClr val="D9D9D9"/>
    <a:srgbClr val="333F50"/>
    <a:srgbClr val="52C6BB"/>
    <a:srgbClr val="21ACCC"/>
    <a:srgbClr val="D4C9B7"/>
    <a:srgbClr val="76BE39"/>
    <a:srgbClr val="FF6295"/>
    <a:srgbClr val="918879"/>
    <a:srgbClr val="73B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4C36EB-2837-430B-9B2B-5C8DF9DA32BF}" v="15" dt="2023-09-13T14:50:21.565"/>
    <p1510:client id="{A06242B8-236D-394D-AF1F-57123CCD829C}" v="225" dt="2023-09-13T15:04:17.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6"/>
  </p:normalViewPr>
  <p:slideViewPr>
    <p:cSldViewPr snapToGrid="0">
      <p:cViewPr varScale="1">
        <p:scale>
          <a:sx n="90" d="100"/>
          <a:sy n="90" d="100"/>
        </p:scale>
        <p:origin x="23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userId="f1e690cd-b477-4e8c-9f53-28d76c91cde4" providerId="ADAL" clId="{754C36EB-2837-430B-9B2B-5C8DF9DA32BF}"/>
    <pc:docChg chg="undo custSel addSld delSld modSld">
      <pc:chgData name="Luca" userId="f1e690cd-b477-4e8c-9f53-28d76c91cde4" providerId="ADAL" clId="{754C36EB-2837-430B-9B2B-5C8DF9DA32BF}" dt="2023-09-13T14:50:21.565" v="3391" actId="113"/>
      <pc:docMkLst>
        <pc:docMk/>
      </pc:docMkLst>
      <pc:sldChg chg="modSp mod">
        <pc:chgData name="Luca" userId="f1e690cd-b477-4e8c-9f53-28d76c91cde4" providerId="ADAL" clId="{754C36EB-2837-430B-9B2B-5C8DF9DA32BF}" dt="2023-08-28T12:57:40.674" v="2083" actId="790"/>
        <pc:sldMkLst>
          <pc:docMk/>
          <pc:sldMk cId="3425302771" sldId="279"/>
        </pc:sldMkLst>
        <pc:spChg chg="mod">
          <ac:chgData name="Luca" userId="f1e690cd-b477-4e8c-9f53-28d76c91cde4" providerId="ADAL" clId="{754C36EB-2837-430B-9B2B-5C8DF9DA32BF}" dt="2023-08-28T12:57:40.674" v="2083" actId="790"/>
          <ac:spMkLst>
            <pc:docMk/>
            <pc:sldMk cId="3425302771" sldId="279"/>
            <ac:spMk id="4" creationId="{FA8B76F9-BD12-3324-0D8D-94975C6116F7}"/>
          </ac:spMkLst>
        </pc:spChg>
      </pc:sldChg>
      <pc:sldChg chg="modSp mod">
        <pc:chgData name="Luca" userId="f1e690cd-b477-4e8c-9f53-28d76c91cde4" providerId="ADAL" clId="{754C36EB-2837-430B-9B2B-5C8DF9DA32BF}" dt="2023-08-28T12:56:56.838" v="2081" actId="790"/>
        <pc:sldMkLst>
          <pc:docMk/>
          <pc:sldMk cId="3764559307" sldId="289"/>
        </pc:sldMkLst>
        <pc:spChg chg="mod">
          <ac:chgData name="Luca" userId="f1e690cd-b477-4e8c-9f53-28d76c91cde4" providerId="ADAL" clId="{754C36EB-2837-430B-9B2B-5C8DF9DA32BF}" dt="2023-08-22T10:51:55.957" v="229" actId="20577"/>
          <ac:spMkLst>
            <pc:docMk/>
            <pc:sldMk cId="3764559307" sldId="289"/>
            <ac:spMk id="4" creationId="{76C09573-C07C-0863-B94F-8CDDE036E13E}"/>
          </ac:spMkLst>
        </pc:spChg>
        <pc:spChg chg="mod">
          <ac:chgData name="Luca" userId="f1e690cd-b477-4e8c-9f53-28d76c91cde4" providerId="ADAL" clId="{754C36EB-2837-430B-9B2B-5C8DF9DA32BF}" dt="2023-08-22T10:54:42.636" v="267" actId="20577"/>
          <ac:spMkLst>
            <pc:docMk/>
            <pc:sldMk cId="3764559307" sldId="289"/>
            <ac:spMk id="6" creationId="{7EE99903-FE27-D055-F6F2-33036A5788A2}"/>
          </ac:spMkLst>
        </pc:spChg>
        <pc:spChg chg="mod">
          <ac:chgData name="Luca" userId="f1e690cd-b477-4e8c-9f53-28d76c91cde4" providerId="ADAL" clId="{754C36EB-2837-430B-9B2B-5C8DF9DA32BF}" dt="2023-08-22T10:50:58.733" v="223" actId="20577"/>
          <ac:spMkLst>
            <pc:docMk/>
            <pc:sldMk cId="3764559307" sldId="289"/>
            <ac:spMk id="8" creationId="{21757AC1-F0AE-214D-7E54-E2A3D568D5BB}"/>
          </ac:spMkLst>
        </pc:spChg>
        <pc:spChg chg="mod">
          <ac:chgData name="Luca" userId="f1e690cd-b477-4e8c-9f53-28d76c91cde4" providerId="ADAL" clId="{754C36EB-2837-430B-9B2B-5C8DF9DA32BF}" dt="2023-08-22T10:48:03.734" v="131" actId="20577"/>
          <ac:spMkLst>
            <pc:docMk/>
            <pc:sldMk cId="3764559307" sldId="289"/>
            <ac:spMk id="9" creationId="{7C9E03CC-4EB3-4A89-9640-E0D44FA75EC4}"/>
          </ac:spMkLst>
        </pc:spChg>
        <pc:spChg chg="mod">
          <ac:chgData name="Luca" userId="f1e690cd-b477-4e8c-9f53-28d76c91cde4" providerId="ADAL" clId="{754C36EB-2837-430B-9B2B-5C8DF9DA32BF}" dt="2023-08-28T12:56:56.838" v="2081" actId="790"/>
          <ac:spMkLst>
            <pc:docMk/>
            <pc:sldMk cId="3764559307" sldId="289"/>
            <ac:spMk id="10" creationId="{5BF29C5B-645E-55BC-9B57-252BF66AF90B}"/>
          </ac:spMkLst>
        </pc:spChg>
      </pc:sldChg>
      <pc:sldChg chg="addSp modSp mod">
        <pc:chgData name="Luca" userId="f1e690cd-b477-4e8c-9f53-28d76c91cde4" providerId="ADAL" clId="{754C36EB-2837-430B-9B2B-5C8DF9DA32BF}" dt="2023-08-28T13:31:06.291" v="2142" actId="20577"/>
        <pc:sldMkLst>
          <pc:docMk/>
          <pc:sldMk cId="3985172319" sldId="291"/>
        </pc:sldMkLst>
        <pc:spChg chg="mod">
          <ac:chgData name="Luca" userId="f1e690cd-b477-4e8c-9f53-28d76c91cde4" providerId="ADAL" clId="{754C36EB-2837-430B-9B2B-5C8DF9DA32BF}" dt="2023-08-22T10:45:02.890" v="64" actId="20577"/>
          <ac:spMkLst>
            <pc:docMk/>
            <pc:sldMk cId="3985172319" sldId="291"/>
            <ac:spMk id="3" creationId="{00000000-0000-0000-0000-000000000000}"/>
          </ac:spMkLst>
        </pc:spChg>
        <pc:spChg chg="add mod">
          <ac:chgData name="Luca" userId="f1e690cd-b477-4e8c-9f53-28d76c91cde4" providerId="ADAL" clId="{754C36EB-2837-430B-9B2B-5C8DF9DA32BF}" dt="2023-08-28T13:31:06.291" v="2142" actId="20577"/>
          <ac:spMkLst>
            <pc:docMk/>
            <pc:sldMk cId="3985172319" sldId="291"/>
            <ac:spMk id="9" creationId="{E5AAA940-838D-3780-0A60-FB2FFAFAA42D}"/>
          </ac:spMkLst>
        </pc:spChg>
        <pc:spChg chg="mod">
          <ac:chgData name="Luca" userId="f1e690cd-b477-4e8c-9f53-28d76c91cde4" providerId="ADAL" clId="{754C36EB-2837-430B-9B2B-5C8DF9DA32BF}" dt="2023-08-28T12:48:24.342" v="2067" actId="20577"/>
          <ac:spMkLst>
            <pc:docMk/>
            <pc:sldMk cId="3985172319" sldId="291"/>
            <ac:spMk id="36" creationId="{00000000-0000-0000-0000-000000000000}"/>
          </ac:spMkLst>
        </pc:spChg>
        <pc:spChg chg="mod">
          <ac:chgData name="Luca" userId="f1e690cd-b477-4e8c-9f53-28d76c91cde4" providerId="ADAL" clId="{754C36EB-2837-430B-9B2B-5C8DF9DA32BF}" dt="2023-08-28T12:43:37.114" v="2007" actId="20577"/>
          <ac:spMkLst>
            <pc:docMk/>
            <pc:sldMk cId="3985172319" sldId="291"/>
            <ac:spMk id="40" creationId="{00000000-0000-0000-0000-000000000000}"/>
          </ac:spMkLst>
        </pc:spChg>
      </pc:sldChg>
      <pc:sldChg chg="modSp mod">
        <pc:chgData name="Luca" userId="f1e690cd-b477-4e8c-9f53-28d76c91cde4" providerId="ADAL" clId="{754C36EB-2837-430B-9B2B-5C8DF9DA32BF}" dt="2023-08-28T12:41:39.186" v="1981" actId="20577"/>
        <pc:sldMkLst>
          <pc:docMk/>
          <pc:sldMk cId="1249846150" sldId="292"/>
        </pc:sldMkLst>
        <pc:spChg chg="mod">
          <ac:chgData name="Luca" userId="f1e690cd-b477-4e8c-9f53-28d76c91cde4" providerId="ADAL" clId="{754C36EB-2837-430B-9B2B-5C8DF9DA32BF}" dt="2023-08-22T10:45:36.246" v="92" actId="20577"/>
          <ac:spMkLst>
            <pc:docMk/>
            <pc:sldMk cId="1249846150" sldId="292"/>
            <ac:spMk id="3" creationId="{00000000-0000-0000-0000-000000000000}"/>
          </ac:spMkLst>
        </pc:spChg>
        <pc:spChg chg="mod">
          <ac:chgData name="Luca" userId="f1e690cd-b477-4e8c-9f53-28d76c91cde4" providerId="ADAL" clId="{754C36EB-2837-430B-9B2B-5C8DF9DA32BF}" dt="2023-08-22T13:25:14.795" v="581" actId="20577"/>
          <ac:spMkLst>
            <pc:docMk/>
            <pc:sldMk cId="1249846150" sldId="292"/>
            <ac:spMk id="4" creationId="{4A65FDF0-8C33-CE0A-EA5A-4FE7354F613C}"/>
          </ac:spMkLst>
        </pc:spChg>
        <pc:spChg chg="mod">
          <ac:chgData name="Luca" userId="f1e690cd-b477-4e8c-9f53-28d76c91cde4" providerId="ADAL" clId="{754C36EB-2837-430B-9B2B-5C8DF9DA32BF}" dt="2023-08-28T12:41:39.186" v="1981" actId="20577"/>
          <ac:spMkLst>
            <pc:docMk/>
            <pc:sldMk cId="1249846150" sldId="292"/>
            <ac:spMk id="36" creationId="{00000000-0000-0000-0000-000000000000}"/>
          </ac:spMkLst>
        </pc:spChg>
      </pc:sldChg>
      <pc:sldChg chg="addSp delSp modSp mod">
        <pc:chgData name="Luca" userId="f1e690cd-b477-4e8c-9f53-28d76c91cde4" providerId="ADAL" clId="{754C36EB-2837-430B-9B2B-5C8DF9DA32BF}" dt="2023-08-28T13:56:53.931" v="2391" actId="113"/>
        <pc:sldMkLst>
          <pc:docMk/>
          <pc:sldMk cId="1811103436" sldId="293"/>
        </pc:sldMkLst>
        <pc:spChg chg="mod">
          <ac:chgData name="Luca" userId="f1e690cd-b477-4e8c-9f53-28d76c91cde4" providerId="ADAL" clId="{754C36EB-2837-430B-9B2B-5C8DF9DA32BF}" dt="2023-08-22T10:45:24.429" v="80" actId="20577"/>
          <ac:spMkLst>
            <pc:docMk/>
            <pc:sldMk cId="1811103436" sldId="293"/>
            <ac:spMk id="3" creationId="{00000000-0000-0000-0000-000000000000}"/>
          </ac:spMkLst>
        </pc:spChg>
        <pc:spChg chg="del mod">
          <ac:chgData name="Luca" userId="f1e690cd-b477-4e8c-9f53-28d76c91cde4" providerId="ADAL" clId="{754C36EB-2837-430B-9B2B-5C8DF9DA32BF}" dt="2023-08-28T12:40:00.339" v="1940"/>
          <ac:spMkLst>
            <pc:docMk/>
            <pc:sldMk cId="1811103436" sldId="293"/>
            <ac:spMk id="4" creationId="{E2843458-D5E9-C14F-BFA1-57A04B3E4153}"/>
          </ac:spMkLst>
        </pc:spChg>
        <pc:spChg chg="add mod">
          <ac:chgData name="Luca" userId="f1e690cd-b477-4e8c-9f53-28d76c91cde4" providerId="ADAL" clId="{754C36EB-2837-430B-9B2B-5C8DF9DA32BF}" dt="2023-08-28T13:56:53.931" v="2391" actId="113"/>
          <ac:spMkLst>
            <pc:docMk/>
            <pc:sldMk cId="1811103436" sldId="293"/>
            <ac:spMk id="7" creationId="{98E5217F-6A29-647A-2372-6FB439F9BD71}"/>
          </ac:spMkLst>
        </pc:spChg>
        <pc:spChg chg="mod">
          <ac:chgData name="Luca" userId="f1e690cd-b477-4e8c-9f53-28d76c91cde4" providerId="ADAL" clId="{754C36EB-2837-430B-9B2B-5C8DF9DA32BF}" dt="2023-08-28T12:46:25.311" v="2020"/>
          <ac:spMkLst>
            <pc:docMk/>
            <pc:sldMk cId="1811103436" sldId="293"/>
            <ac:spMk id="36" creationId="{00000000-0000-0000-0000-000000000000}"/>
          </ac:spMkLst>
        </pc:spChg>
      </pc:sldChg>
      <pc:sldChg chg="modSp mod">
        <pc:chgData name="Luca" userId="f1e690cd-b477-4e8c-9f53-28d76c91cde4" providerId="ADAL" clId="{754C36EB-2837-430B-9B2B-5C8DF9DA32BF}" dt="2023-08-22T13:32:02.678" v="857" actId="1076"/>
        <pc:sldMkLst>
          <pc:docMk/>
          <pc:sldMk cId="2673103343" sldId="294"/>
        </pc:sldMkLst>
        <pc:spChg chg="mod">
          <ac:chgData name="Luca" userId="f1e690cd-b477-4e8c-9f53-28d76c91cde4" providerId="ADAL" clId="{754C36EB-2837-430B-9B2B-5C8DF9DA32BF}" dt="2023-08-22T10:45:54.701" v="96" actId="20577"/>
          <ac:spMkLst>
            <pc:docMk/>
            <pc:sldMk cId="2673103343" sldId="294"/>
            <ac:spMk id="3" creationId="{00000000-0000-0000-0000-000000000000}"/>
          </ac:spMkLst>
        </pc:spChg>
        <pc:spChg chg="mod">
          <ac:chgData name="Luca" userId="f1e690cd-b477-4e8c-9f53-28d76c91cde4" providerId="ADAL" clId="{754C36EB-2837-430B-9B2B-5C8DF9DA32BF}" dt="2023-08-22T13:32:02.678" v="857" actId="1076"/>
          <ac:spMkLst>
            <pc:docMk/>
            <pc:sldMk cId="2673103343" sldId="294"/>
            <ac:spMk id="7" creationId="{6358CC7A-F49E-7C53-232C-E33E48FFDC1A}"/>
          </ac:spMkLst>
        </pc:spChg>
        <pc:spChg chg="mod">
          <ac:chgData name="Luca" userId="f1e690cd-b477-4e8c-9f53-28d76c91cde4" providerId="ADAL" clId="{754C36EB-2837-430B-9B2B-5C8DF9DA32BF}" dt="2023-08-22T10:57:34.255" v="574" actId="20577"/>
          <ac:spMkLst>
            <pc:docMk/>
            <pc:sldMk cId="2673103343" sldId="294"/>
            <ac:spMk id="40" creationId="{00000000-0000-0000-0000-000000000000}"/>
          </ac:spMkLst>
        </pc:spChg>
      </pc:sldChg>
      <pc:sldChg chg="modSp mod">
        <pc:chgData name="Luca" userId="f1e690cd-b477-4e8c-9f53-28d76c91cde4" providerId="ADAL" clId="{754C36EB-2837-430B-9B2B-5C8DF9DA32BF}" dt="2023-08-28T13:27:45.382" v="2138" actId="113"/>
        <pc:sldMkLst>
          <pc:docMk/>
          <pc:sldMk cId="4013922372" sldId="296"/>
        </pc:sldMkLst>
        <pc:spChg chg="mod">
          <ac:chgData name="Luca" userId="f1e690cd-b477-4e8c-9f53-28d76c91cde4" providerId="ADAL" clId="{754C36EB-2837-430B-9B2B-5C8DF9DA32BF}" dt="2023-08-28T13:27:45.382" v="2138" actId="113"/>
          <ac:spMkLst>
            <pc:docMk/>
            <pc:sldMk cId="4013922372" sldId="296"/>
            <ac:spMk id="4" creationId="{164A93C2-8208-007F-45C8-BE3A44ACEC02}"/>
          </ac:spMkLst>
        </pc:spChg>
      </pc:sldChg>
      <pc:sldChg chg="modSp mod">
        <pc:chgData name="Luca" userId="f1e690cd-b477-4e8c-9f53-28d76c91cde4" providerId="ADAL" clId="{754C36EB-2837-430B-9B2B-5C8DF9DA32BF}" dt="2023-08-22T13:35:43.225" v="921" actId="20577"/>
        <pc:sldMkLst>
          <pc:docMk/>
          <pc:sldMk cId="3739165764" sldId="303"/>
        </pc:sldMkLst>
        <pc:spChg chg="mod">
          <ac:chgData name="Luca" userId="f1e690cd-b477-4e8c-9f53-28d76c91cde4" providerId="ADAL" clId="{754C36EB-2837-430B-9B2B-5C8DF9DA32BF}" dt="2023-08-22T10:44:35.207" v="47" actId="20577"/>
          <ac:spMkLst>
            <pc:docMk/>
            <pc:sldMk cId="3739165764" sldId="303"/>
            <ac:spMk id="3" creationId="{00000000-0000-0000-0000-000000000000}"/>
          </ac:spMkLst>
        </pc:spChg>
        <pc:spChg chg="mod">
          <ac:chgData name="Luca" userId="f1e690cd-b477-4e8c-9f53-28d76c91cde4" providerId="ADAL" clId="{754C36EB-2837-430B-9B2B-5C8DF9DA32BF}" dt="2023-08-22T13:35:43.225" v="921" actId="20577"/>
          <ac:spMkLst>
            <pc:docMk/>
            <pc:sldMk cId="3739165764" sldId="303"/>
            <ac:spMk id="4" creationId="{164A93C2-8208-007F-45C8-BE3A44ACEC02}"/>
          </ac:spMkLst>
        </pc:spChg>
      </pc:sldChg>
      <pc:sldChg chg="addSp delSp modSp mod">
        <pc:chgData name="Luca" userId="f1e690cd-b477-4e8c-9f53-28d76c91cde4" providerId="ADAL" clId="{754C36EB-2837-430B-9B2B-5C8DF9DA32BF}" dt="2023-09-13T14:50:21.565" v="3391" actId="113"/>
        <pc:sldMkLst>
          <pc:docMk/>
          <pc:sldMk cId="2841001169" sldId="304"/>
        </pc:sldMkLst>
        <pc:spChg chg="mod">
          <ac:chgData name="Luca" userId="f1e690cd-b477-4e8c-9f53-28d76c91cde4" providerId="ADAL" clId="{754C36EB-2837-430B-9B2B-5C8DF9DA32BF}" dt="2023-08-22T10:44:41.952" v="51" actId="20577"/>
          <ac:spMkLst>
            <pc:docMk/>
            <pc:sldMk cId="2841001169" sldId="304"/>
            <ac:spMk id="2" creationId="{00000000-0000-0000-0000-000000000000}"/>
          </ac:spMkLst>
        </pc:spChg>
        <pc:spChg chg="add del mod">
          <ac:chgData name="Luca" userId="f1e690cd-b477-4e8c-9f53-28d76c91cde4" providerId="ADAL" clId="{754C36EB-2837-430B-9B2B-5C8DF9DA32BF}" dt="2023-08-22T10:44:45.014" v="54" actId="20577"/>
          <ac:spMkLst>
            <pc:docMk/>
            <pc:sldMk cId="2841001169" sldId="304"/>
            <ac:spMk id="3" creationId="{00000000-0000-0000-0000-000000000000}"/>
          </ac:spMkLst>
        </pc:spChg>
        <pc:spChg chg="mod">
          <ac:chgData name="Luca" userId="f1e690cd-b477-4e8c-9f53-28d76c91cde4" providerId="ADAL" clId="{754C36EB-2837-430B-9B2B-5C8DF9DA32BF}" dt="2023-09-13T14:50:21.565" v="3391" actId="113"/>
          <ac:spMkLst>
            <pc:docMk/>
            <pc:sldMk cId="2841001169" sldId="304"/>
            <ac:spMk id="4" creationId="{4F65CC3E-890F-916B-C1DD-2B38A1796587}"/>
          </ac:spMkLst>
        </pc:spChg>
      </pc:sldChg>
      <pc:sldChg chg="addSp delSp modSp mod">
        <pc:chgData name="Luca" userId="f1e690cd-b477-4e8c-9f53-28d76c91cde4" providerId="ADAL" clId="{754C36EB-2837-430B-9B2B-5C8DF9DA32BF}" dt="2023-09-12T07:55:59.789" v="3385" actId="20577"/>
        <pc:sldMkLst>
          <pc:docMk/>
          <pc:sldMk cId="3139204428" sldId="307"/>
        </pc:sldMkLst>
        <pc:spChg chg="mod">
          <ac:chgData name="Luca" userId="f1e690cd-b477-4e8c-9f53-28d76c91cde4" providerId="ADAL" clId="{754C36EB-2837-430B-9B2B-5C8DF9DA32BF}" dt="2023-08-22T10:45:05.510" v="66" actId="20577"/>
          <ac:spMkLst>
            <pc:docMk/>
            <pc:sldMk cId="3139204428" sldId="307"/>
            <ac:spMk id="3" creationId="{00000000-0000-0000-0000-000000000000}"/>
          </ac:spMkLst>
        </pc:spChg>
        <pc:spChg chg="del mod">
          <ac:chgData name="Luca" userId="f1e690cd-b477-4e8c-9f53-28d76c91cde4" providerId="ADAL" clId="{754C36EB-2837-430B-9B2B-5C8DF9DA32BF}" dt="2023-08-28T12:47:31.011" v="2030"/>
          <ac:spMkLst>
            <pc:docMk/>
            <pc:sldMk cId="3139204428" sldId="307"/>
            <ac:spMk id="4" creationId="{65E1C499-CB38-CFFB-21D4-68BD885191EC}"/>
          </ac:spMkLst>
        </pc:spChg>
        <pc:spChg chg="add mod">
          <ac:chgData name="Luca" userId="f1e690cd-b477-4e8c-9f53-28d76c91cde4" providerId="ADAL" clId="{754C36EB-2837-430B-9B2B-5C8DF9DA32BF}" dt="2023-08-28T13:35:08.586" v="2323" actId="20577"/>
          <ac:spMkLst>
            <pc:docMk/>
            <pc:sldMk cId="3139204428" sldId="307"/>
            <ac:spMk id="5" creationId="{04E407ED-1698-B696-628D-7CD0061B4B82}"/>
          </ac:spMkLst>
        </pc:spChg>
        <pc:spChg chg="del">
          <ac:chgData name="Luca" userId="f1e690cd-b477-4e8c-9f53-28d76c91cde4" providerId="ADAL" clId="{754C36EB-2837-430B-9B2B-5C8DF9DA32BF}" dt="2023-08-28T12:47:22.358" v="2027" actId="21"/>
          <ac:spMkLst>
            <pc:docMk/>
            <pc:sldMk cId="3139204428" sldId="307"/>
            <ac:spMk id="5" creationId="{344C2C8D-5021-3F41-7250-40C1F1CB4FE5}"/>
          </ac:spMkLst>
        </pc:spChg>
        <pc:spChg chg="mod">
          <ac:chgData name="Luca" userId="f1e690cd-b477-4e8c-9f53-28d76c91cde4" providerId="ADAL" clId="{754C36EB-2837-430B-9B2B-5C8DF9DA32BF}" dt="2023-09-12T07:55:59.789" v="3385" actId="20577"/>
          <ac:spMkLst>
            <pc:docMk/>
            <pc:sldMk cId="3139204428" sldId="307"/>
            <ac:spMk id="8" creationId="{C20C0D57-B047-1857-977C-DB3CF35DA639}"/>
          </ac:spMkLst>
        </pc:spChg>
        <pc:spChg chg="mod">
          <ac:chgData name="Luca" userId="f1e690cd-b477-4e8c-9f53-28d76c91cde4" providerId="ADAL" clId="{754C36EB-2837-430B-9B2B-5C8DF9DA32BF}" dt="2023-08-28T12:48:36.653" v="2080"/>
          <ac:spMkLst>
            <pc:docMk/>
            <pc:sldMk cId="3139204428" sldId="307"/>
            <ac:spMk id="36" creationId="{00000000-0000-0000-0000-000000000000}"/>
          </ac:spMkLst>
        </pc:spChg>
        <pc:picChg chg="add mod">
          <ac:chgData name="Luca" userId="f1e690cd-b477-4e8c-9f53-28d76c91cde4" providerId="ADAL" clId="{754C36EB-2837-430B-9B2B-5C8DF9DA32BF}" dt="2023-08-28T13:35:31.834" v="2328" actId="1076"/>
          <ac:picMkLst>
            <pc:docMk/>
            <pc:sldMk cId="3139204428" sldId="307"/>
            <ac:picMk id="7" creationId="{E92DE66F-8DE9-4D12-3FB3-A23CF3301D55}"/>
          </ac:picMkLst>
        </pc:picChg>
      </pc:sldChg>
      <pc:sldChg chg="addSp delSp modSp mod">
        <pc:chgData name="Luca" userId="f1e690cd-b477-4e8c-9f53-28d76c91cde4" providerId="ADAL" clId="{754C36EB-2837-430B-9B2B-5C8DF9DA32BF}" dt="2023-08-28T13:47:36.197" v="2356" actId="1076"/>
        <pc:sldMkLst>
          <pc:docMk/>
          <pc:sldMk cId="566667445" sldId="308"/>
        </pc:sldMkLst>
        <pc:spChg chg="mod">
          <ac:chgData name="Luca" userId="f1e690cd-b477-4e8c-9f53-28d76c91cde4" providerId="ADAL" clId="{754C36EB-2837-430B-9B2B-5C8DF9DA32BF}" dt="2023-08-22T10:45:26.759" v="82" actId="20577"/>
          <ac:spMkLst>
            <pc:docMk/>
            <pc:sldMk cId="566667445" sldId="308"/>
            <ac:spMk id="3" creationId="{00000000-0000-0000-0000-000000000000}"/>
          </ac:spMkLst>
        </pc:spChg>
        <pc:spChg chg="del mod">
          <ac:chgData name="Luca" userId="f1e690cd-b477-4e8c-9f53-28d76c91cde4" providerId="ADAL" clId="{754C36EB-2837-430B-9B2B-5C8DF9DA32BF}" dt="2023-08-28T12:42:42.292" v="2002"/>
          <ac:spMkLst>
            <pc:docMk/>
            <pc:sldMk cId="566667445" sldId="308"/>
            <ac:spMk id="4" creationId="{FA9B9207-45C6-3A31-8243-F183B01D82FF}"/>
          </ac:spMkLst>
        </pc:spChg>
        <pc:spChg chg="add mod">
          <ac:chgData name="Luca" userId="f1e690cd-b477-4e8c-9f53-28d76c91cde4" providerId="ADAL" clId="{754C36EB-2837-430B-9B2B-5C8DF9DA32BF}" dt="2023-08-28T13:47:33.154" v="2355" actId="6549"/>
          <ac:spMkLst>
            <pc:docMk/>
            <pc:sldMk cId="566667445" sldId="308"/>
            <ac:spMk id="5" creationId="{A293B084-A909-AB45-4083-8B4342BD8E7C}"/>
          </ac:spMkLst>
        </pc:spChg>
        <pc:spChg chg="add mod">
          <ac:chgData name="Luca" userId="f1e690cd-b477-4e8c-9f53-28d76c91cde4" providerId="ADAL" clId="{754C36EB-2837-430B-9B2B-5C8DF9DA32BF}" dt="2023-08-28T13:47:36.197" v="2356" actId="1076"/>
          <ac:spMkLst>
            <pc:docMk/>
            <pc:sldMk cId="566667445" sldId="308"/>
            <ac:spMk id="6" creationId="{07CF8E66-75F5-E175-21B1-5E3E0D27F3ED}"/>
          </ac:spMkLst>
        </pc:spChg>
        <pc:spChg chg="mod">
          <ac:chgData name="Luca" userId="f1e690cd-b477-4e8c-9f53-28d76c91cde4" providerId="ADAL" clId="{754C36EB-2837-430B-9B2B-5C8DF9DA32BF}" dt="2023-08-28T12:46:29.537" v="2021"/>
          <ac:spMkLst>
            <pc:docMk/>
            <pc:sldMk cId="566667445" sldId="308"/>
            <ac:spMk id="36" creationId="{00000000-0000-0000-0000-000000000000}"/>
          </ac:spMkLst>
        </pc:spChg>
        <pc:picChg chg="add del mod">
          <ac:chgData name="Luca" userId="f1e690cd-b477-4e8c-9f53-28d76c91cde4" providerId="ADAL" clId="{754C36EB-2837-430B-9B2B-5C8DF9DA32BF}" dt="2023-08-22T10:27:49.828" v="2" actId="21"/>
          <ac:picMkLst>
            <pc:docMk/>
            <pc:sldMk cId="566667445" sldId="308"/>
            <ac:picMk id="6" creationId="{E4DC595A-822C-AB7F-D58A-111087560B1E}"/>
          </ac:picMkLst>
        </pc:picChg>
      </pc:sldChg>
      <pc:sldChg chg="modSp mod">
        <pc:chgData name="Luca" userId="f1e690cd-b477-4e8c-9f53-28d76c91cde4" providerId="ADAL" clId="{754C36EB-2837-430B-9B2B-5C8DF9DA32BF}" dt="2023-08-28T15:08:31.262" v="3247" actId="113"/>
        <pc:sldMkLst>
          <pc:docMk/>
          <pc:sldMk cId="870818036" sldId="309"/>
        </pc:sldMkLst>
        <pc:spChg chg="mod">
          <ac:chgData name="Luca" userId="f1e690cd-b477-4e8c-9f53-28d76c91cde4" providerId="ADAL" clId="{754C36EB-2837-430B-9B2B-5C8DF9DA32BF}" dt="2023-08-22T10:45:39.358" v="94" actId="20577"/>
          <ac:spMkLst>
            <pc:docMk/>
            <pc:sldMk cId="870818036" sldId="309"/>
            <ac:spMk id="3" creationId="{00000000-0000-0000-0000-000000000000}"/>
          </ac:spMkLst>
        </pc:spChg>
        <pc:spChg chg="mod">
          <ac:chgData name="Luca" userId="f1e690cd-b477-4e8c-9f53-28d76c91cde4" providerId="ADAL" clId="{754C36EB-2837-430B-9B2B-5C8DF9DA32BF}" dt="2023-08-22T13:27:24.100" v="595" actId="14100"/>
          <ac:spMkLst>
            <pc:docMk/>
            <pc:sldMk cId="870818036" sldId="309"/>
            <ac:spMk id="4" creationId="{9CC4F8F5-BD83-1F55-CA50-C2F3D95122AB}"/>
          </ac:spMkLst>
        </pc:spChg>
        <pc:spChg chg="mod">
          <ac:chgData name="Luca" userId="f1e690cd-b477-4e8c-9f53-28d76c91cde4" providerId="ADAL" clId="{754C36EB-2837-430B-9B2B-5C8DF9DA32BF}" dt="2023-08-28T12:42:05.865" v="1990"/>
          <ac:spMkLst>
            <pc:docMk/>
            <pc:sldMk cId="870818036" sldId="309"/>
            <ac:spMk id="6" creationId="{FBC42652-4627-ECD5-C1BF-87EB152F5D5D}"/>
          </ac:spMkLst>
        </pc:spChg>
        <pc:spChg chg="mod">
          <ac:chgData name="Luca" userId="f1e690cd-b477-4e8c-9f53-28d76c91cde4" providerId="ADAL" clId="{754C36EB-2837-430B-9B2B-5C8DF9DA32BF}" dt="2023-08-28T15:08:31.262" v="3247" actId="113"/>
          <ac:spMkLst>
            <pc:docMk/>
            <pc:sldMk cId="870818036" sldId="309"/>
            <ac:spMk id="7" creationId="{F954A985-88E1-568D-7881-D52FC4071B6E}"/>
          </ac:spMkLst>
        </pc:spChg>
      </pc:sldChg>
      <pc:sldChg chg="addSp modSp mod">
        <pc:chgData name="Luca" userId="f1e690cd-b477-4e8c-9f53-28d76c91cde4" providerId="ADAL" clId="{754C36EB-2837-430B-9B2B-5C8DF9DA32BF}" dt="2023-09-04T13:14:18.279" v="3374" actId="113"/>
        <pc:sldMkLst>
          <pc:docMk/>
          <pc:sldMk cId="2396855018" sldId="310"/>
        </pc:sldMkLst>
        <pc:spChg chg="mod">
          <ac:chgData name="Luca" userId="f1e690cd-b477-4e8c-9f53-28d76c91cde4" providerId="ADAL" clId="{754C36EB-2837-430B-9B2B-5C8DF9DA32BF}" dt="2023-08-22T10:45:57.798" v="98" actId="20577"/>
          <ac:spMkLst>
            <pc:docMk/>
            <pc:sldMk cId="2396855018" sldId="310"/>
            <ac:spMk id="3" creationId="{00000000-0000-0000-0000-000000000000}"/>
          </ac:spMkLst>
        </pc:spChg>
        <pc:spChg chg="add mod">
          <ac:chgData name="Luca" userId="f1e690cd-b477-4e8c-9f53-28d76c91cde4" providerId="ADAL" clId="{754C36EB-2837-430B-9B2B-5C8DF9DA32BF}" dt="2023-08-22T10:56:59.065" v="431" actId="207"/>
          <ac:spMkLst>
            <pc:docMk/>
            <pc:sldMk cId="2396855018" sldId="310"/>
            <ac:spMk id="5" creationId="{14888E53-F6C6-C9D8-413E-AE0E3DE137C0}"/>
          </ac:spMkLst>
        </pc:spChg>
        <pc:spChg chg="mod">
          <ac:chgData name="Luca" userId="f1e690cd-b477-4e8c-9f53-28d76c91cde4" providerId="ADAL" clId="{754C36EB-2837-430B-9B2B-5C8DF9DA32BF}" dt="2023-09-04T13:14:18.279" v="3374" actId="113"/>
          <ac:spMkLst>
            <pc:docMk/>
            <pc:sldMk cId="2396855018" sldId="310"/>
            <ac:spMk id="6" creationId="{34AE2308-A2B0-FE1D-BA18-B2C5985AAFD2}"/>
          </ac:spMkLst>
        </pc:spChg>
        <pc:picChg chg="add mod">
          <ac:chgData name="Luca" userId="f1e690cd-b477-4e8c-9f53-28d76c91cde4" providerId="ADAL" clId="{754C36EB-2837-430B-9B2B-5C8DF9DA32BF}" dt="2023-08-28T15:10:02.318" v="3254" actId="1076"/>
          <ac:picMkLst>
            <pc:docMk/>
            <pc:sldMk cId="2396855018" sldId="310"/>
            <ac:picMk id="7" creationId="{8B4FD89A-9F62-8415-7C82-BCCB8D64056A}"/>
          </ac:picMkLst>
        </pc:picChg>
      </pc:sldChg>
      <pc:sldChg chg="modSp mod">
        <pc:chgData name="Luca" userId="f1e690cd-b477-4e8c-9f53-28d76c91cde4" providerId="ADAL" clId="{754C36EB-2837-430B-9B2B-5C8DF9DA32BF}" dt="2023-08-22T14:25:07.878" v="1931" actId="122"/>
        <pc:sldMkLst>
          <pc:docMk/>
          <pc:sldMk cId="2441370191" sldId="311"/>
        </pc:sldMkLst>
        <pc:spChg chg="mod">
          <ac:chgData name="Luca" userId="f1e690cd-b477-4e8c-9f53-28d76c91cde4" providerId="ADAL" clId="{754C36EB-2837-430B-9B2B-5C8DF9DA32BF}" dt="2023-08-22T14:25:07.878" v="1931" actId="122"/>
          <ac:spMkLst>
            <pc:docMk/>
            <pc:sldMk cId="2441370191" sldId="311"/>
            <ac:spMk id="55" creationId="{4ED5A064-8333-42D8-9CC1-C5BD21FDE0CF}"/>
          </ac:spMkLst>
        </pc:spChg>
      </pc:sldChg>
      <pc:sldChg chg="modSp mod">
        <pc:chgData name="Luca" userId="f1e690cd-b477-4e8c-9f53-28d76c91cde4" providerId="ADAL" clId="{754C36EB-2837-430B-9B2B-5C8DF9DA32BF}" dt="2023-09-13T14:49:52.768" v="3389" actId="113"/>
        <pc:sldMkLst>
          <pc:docMk/>
          <pc:sldMk cId="587003677" sldId="312"/>
        </pc:sldMkLst>
        <pc:spChg chg="mod">
          <ac:chgData name="Luca" userId="f1e690cd-b477-4e8c-9f53-28d76c91cde4" providerId="ADAL" clId="{754C36EB-2837-430B-9B2B-5C8DF9DA32BF}" dt="2023-08-22T10:44:52.493" v="56" actId="20577"/>
          <ac:spMkLst>
            <pc:docMk/>
            <pc:sldMk cId="587003677" sldId="312"/>
            <ac:spMk id="3" creationId="{00000000-0000-0000-0000-000000000000}"/>
          </ac:spMkLst>
        </pc:spChg>
        <pc:spChg chg="mod">
          <ac:chgData name="Luca" userId="f1e690cd-b477-4e8c-9f53-28d76c91cde4" providerId="ADAL" clId="{754C36EB-2837-430B-9B2B-5C8DF9DA32BF}" dt="2023-09-13T14:49:52.768" v="3389" actId="113"/>
          <ac:spMkLst>
            <pc:docMk/>
            <pc:sldMk cId="587003677" sldId="312"/>
            <ac:spMk id="6" creationId="{F9E0D028-E39C-51FE-88E6-5189ECFA5FD2}"/>
          </ac:spMkLst>
        </pc:spChg>
      </pc:sldChg>
      <pc:sldChg chg="modSp mod">
        <pc:chgData name="Luca" userId="f1e690cd-b477-4e8c-9f53-28d76c91cde4" providerId="ADAL" clId="{754C36EB-2837-430B-9B2B-5C8DF9DA32BF}" dt="2023-09-12T07:55:48.374" v="3384" actId="20577"/>
        <pc:sldMkLst>
          <pc:docMk/>
          <pc:sldMk cId="1344432935" sldId="313"/>
        </pc:sldMkLst>
        <pc:spChg chg="mod">
          <ac:chgData name="Luca" userId="f1e690cd-b477-4e8c-9f53-28d76c91cde4" providerId="ADAL" clId="{754C36EB-2837-430B-9B2B-5C8DF9DA32BF}" dt="2023-08-22T10:44:55.784" v="58" actId="20577"/>
          <ac:spMkLst>
            <pc:docMk/>
            <pc:sldMk cId="1344432935" sldId="313"/>
            <ac:spMk id="3" creationId="{00000000-0000-0000-0000-000000000000}"/>
          </ac:spMkLst>
        </pc:spChg>
        <pc:spChg chg="mod">
          <ac:chgData name="Luca" userId="f1e690cd-b477-4e8c-9f53-28d76c91cde4" providerId="ADAL" clId="{754C36EB-2837-430B-9B2B-5C8DF9DA32BF}" dt="2023-09-12T07:55:48.374" v="3384" actId="20577"/>
          <ac:spMkLst>
            <pc:docMk/>
            <pc:sldMk cId="1344432935" sldId="313"/>
            <ac:spMk id="6" creationId="{F9E0D028-E39C-51FE-88E6-5189ECFA5FD2}"/>
          </ac:spMkLst>
        </pc:spChg>
      </pc:sldChg>
      <pc:sldChg chg="modSp mod">
        <pc:chgData name="Luca" userId="f1e690cd-b477-4e8c-9f53-28d76c91cde4" providerId="ADAL" clId="{754C36EB-2837-430B-9B2B-5C8DF9DA32BF}" dt="2023-09-12T07:52:13.181" v="3381" actId="20577"/>
        <pc:sldMkLst>
          <pc:docMk/>
          <pc:sldMk cId="1051046978" sldId="314"/>
        </pc:sldMkLst>
        <pc:spChg chg="mod">
          <ac:chgData name="Luca" userId="f1e690cd-b477-4e8c-9f53-28d76c91cde4" providerId="ADAL" clId="{754C36EB-2837-430B-9B2B-5C8DF9DA32BF}" dt="2023-08-22T10:44:30.661" v="45" actId="20577"/>
          <ac:spMkLst>
            <pc:docMk/>
            <pc:sldMk cId="1051046978" sldId="314"/>
            <ac:spMk id="3" creationId="{00000000-0000-0000-0000-000000000000}"/>
          </ac:spMkLst>
        </pc:spChg>
        <pc:spChg chg="mod">
          <ac:chgData name="Luca" userId="f1e690cd-b477-4e8c-9f53-28d76c91cde4" providerId="ADAL" clId="{754C36EB-2837-430B-9B2B-5C8DF9DA32BF}" dt="2023-09-12T07:52:13.181" v="3381" actId="20577"/>
          <ac:spMkLst>
            <pc:docMk/>
            <pc:sldMk cId="1051046978" sldId="314"/>
            <ac:spMk id="4" creationId="{164A93C2-8208-007F-45C8-BE3A44ACEC02}"/>
          </ac:spMkLst>
        </pc:spChg>
      </pc:sldChg>
      <pc:sldChg chg="addSp delSp modSp mod">
        <pc:chgData name="Luca" userId="f1e690cd-b477-4e8c-9f53-28d76c91cde4" providerId="ADAL" clId="{754C36EB-2837-430B-9B2B-5C8DF9DA32BF}" dt="2023-08-28T13:46:33.441" v="2353" actId="11529"/>
        <pc:sldMkLst>
          <pc:docMk/>
          <pc:sldMk cId="259249801" sldId="315"/>
        </pc:sldMkLst>
        <pc:spChg chg="mod">
          <ac:chgData name="Luca" userId="f1e690cd-b477-4e8c-9f53-28d76c91cde4" providerId="ADAL" clId="{754C36EB-2837-430B-9B2B-5C8DF9DA32BF}" dt="2023-08-22T10:44:58.493" v="62" actId="20577"/>
          <ac:spMkLst>
            <pc:docMk/>
            <pc:sldMk cId="259249801" sldId="315"/>
            <ac:spMk id="3" creationId="{00000000-0000-0000-0000-000000000000}"/>
          </ac:spMkLst>
        </pc:spChg>
        <pc:spChg chg="add del">
          <ac:chgData name="Luca" userId="f1e690cd-b477-4e8c-9f53-28d76c91cde4" providerId="ADAL" clId="{754C36EB-2837-430B-9B2B-5C8DF9DA32BF}" dt="2023-08-28T13:43:47.240" v="2330" actId="478"/>
          <ac:spMkLst>
            <pc:docMk/>
            <pc:sldMk cId="259249801" sldId="315"/>
            <ac:spMk id="6" creationId="{7D6BF521-A2C4-258B-F8EF-ABF9F656F56A}"/>
          </ac:spMkLst>
        </pc:spChg>
        <pc:spChg chg="add del">
          <ac:chgData name="Luca" userId="f1e690cd-b477-4e8c-9f53-28d76c91cde4" providerId="ADAL" clId="{754C36EB-2837-430B-9B2B-5C8DF9DA32BF}" dt="2023-08-28T13:44:02.072" v="2332" actId="478"/>
          <ac:spMkLst>
            <pc:docMk/>
            <pc:sldMk cId="259249801" sldId="315"/>
            <ac:spMk id="7" creationId="{0012CC8E-E46D-5E6D-1683-3DB251CFD987}"/>
          </ac:spMkLst>
        </pc:spChg>
        <pc:spChg chg="add del mod">
          <ac:chgData name="Luca" userId="f1e690cd-b477-4e8c-9f53-28d76c91cde4" providerId="ADAL" clId="{754C36EB-2837-430B-9B2B-5C8DF9DA32BF}" dt="2023-08-28T13:45:35.856" v="2339" actId="478"/>
          <ac:spMkLst>
            <pc:docMk/>
            <pc:sldMk cId="259249801" sldId="315"/>
            <ac:spMk id="14" creationId="{98C92CB2-BC6A-8F2C-FF10-3884D68C9227}"/>
          </ac:spMkLst>
        </pc:spChg>
        <pc:spChg chg="add del mod">
          <ac:chgData name="Luca" userId="f1e690cd-b477-4e8c-9f53-28d76c91cde4" providerId="ADAL" clId="{754C36EB-2837-430B-9B2B-5C8DF9DA32BF}" dt="2023-08-28T13:46:33.441" v="2353" actId="11529"/>
          <ac:spMkLst>
            <pc:docMk/>
            <pc:sldMk cId="259249801" sldId="315"/>
            <ac:spMk id="15" creationId="{93B957BD-99B2-CEB8-C89E-07D2C85D97DF}"/>
          </ac:spMkLst>
        </pc:spChg>
        <pc:cxnChg chg="add del">
          <ac:chgData name="Luca" userId="f1e690cd-b477-4e8c-9f53-28d76c91cde4" providerId="ADAL" clId="{754C36EB-2837-430B-9B2B-5C8DF9DA32BF}" dt="2023-08-28T13:44:56.866" v="2334" actId="11529"/>
          <ac:cxnSpMkLst>
            <pc:docMk/>
            <pc:sldMk cId="259249801" sldId="315"/>
            <ac:cxnSpMk id="11" creationId="{E13E6268-D107-5DD3-C9F7-39EFFA0DEAB4}"/>
          </ac:cxnSpMkLst>
        </pc:cxnChg>
        <pc:cxnChg chg="add del">
          <ac:chgData name="Luca" userId="f1e690cd-b477-4e8c-9f53-28d76c91cde4" providerId="ADAL" clId="{754C36EB-2837-430B-9B2B-5C8DF9DA32BF}" dt="2023-08-28T13:45:20.328" v="2336" actId="478"/>
          <ac:cxnSpMkLst>
            <pc:docMk/>
            <pc:sldMk cId="259249801" sldId="315"/>
            <ac:cxnSpMk id="13" creationId="{F89CF45A-31EA-7704-BF23-09D44D77F88F}"/>
          </ac:cxnSpMkLst>
        </pc:cxnChg>
      </pc:sldChg>
      <pc:sldChg chg="modSp del mod">
        <pc:chgData name="Luca" userId="f1e690cd-b477-4e8c-9f53-28d76c91cde4" providerId="ADAL" clId="{754C36EB-2837-430B-9B2B-5C8DF9DA32BF}" dt="2023-08-28T12:47:38.792" v="2032" actId="2696"/>
        <pc:sldMkLst>
          <pc:docMk/>
          <pc:sldMk cId="2461076266" sldId="316"/>
        </pc:sldMkLst>
        <pc:spChg chg="mod">
          <ac:chgData name="Luca" userId="f1e690cd-b477-4e8c-9f53-28d76c91cde4" providerId="ADAL" clId="{754C36EB-2837-430B-9B2B-5C8DF9DA32BF}" dt="2023-08-22T10:45:08.886" v="70" actId="20577"/>
          <ac:spMkLst>
            <pc:docMk/>
            <pc:sldMk cId="2461076266" sldId="316"/>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3475285773" sldId="317"/>
        </pc:sldMkLst>
        <pc:spChg chg="mod">
          <ac:chgData name="Luca" userId="f1e690cd-b477-4e8c-9f53-28d76c91cde4" providerId="ADAL" clId="{754C36EB-2837-430B-9B2B-5C8DF9DA32BF}" dt="2023-08-22T10:45:15.678" v="74" actId="20577"/>
          <ac:spMkLst>
            <pc:docMk/>
            <pc:sldMk cId="3475285773" sldId="317"/>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117780984" sldId="318"/>
        </pc:sldMkLst>
        <pc:spChg chg="mod">
          <ac:chgData name="Luca" userId="f1e690cd-b477-4e8c-9f53-28d76c91cde4" providerId="ADAL" clId="{754C36EB-2837-430B-9B2B-5C8DF9DA32BF}" dt="2023-08-22T10:45:11.218" v="72" actId="20577"/>
          <ac:spMkLst>
            <pc:docMk/>
            <pc:sldMk cId="117780984" sldId="318"/>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3436426916" sldId="319"/>
        </pc:sldMkLst>
        <pc:spChg chg="mod">
          <ac:chgData name="Luca" userId="f1e690cd-b477-4e8c-9f53-28d76c91cde4" providerId="ADAL" clId="{754C36EB-2837-430B-9B2B-5C8DF9DA32BF}" dt="2023-08-22T10:45:18.894" v="76" actId="20577"/>
          <ac:spMkLst>
            <pc:docMk/>
            <pc:sldMk cId="3436426916" sldId="319"/>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1026930200" sldId="320"/>
        </pc:sldMkLst>
        <pc:spChg chg="mod">
          <ac:chgData name="Luca" userId="f1e690cd-b477-4e8c-9f53-28d76c91cde4" providerId="ADAL" clId="{754C36EB-2837-430B-9B2B-5C8DF9DA32BF}" dt="2023-08-22T10:45:21.518" v="78" actId="20577"/>
          <ac:spMkLst>
            <pc:docMk/>
            <pc:sldMk cId="1026930200" sldId="320"/>
            <ac:spMk id="3" creationId="{00000000-0000-0000-0000-000000000000}"/>
          </ac:spMkLst>
        </pc:spChg>
      </pc:sldChg>
      <pc:sldChg chg="addSp delSp modSp mod">
        <pc:chgData name="Luca" userId="f1e690cd-b477-4e8c-9f53-28d76c91cde4" providerId="ADAL" clId="{754C36EB-2837-430B-9B2B-5C8DF9DA32BF}" dt="2023-08-30T13:47:53.103" v="3256" actId="113"/>
        <pc:sldMkLst>
          <pc:docMk/>
          <pc:sldMk cId="437351050" sldId="321"/>
        </pc:sldMkLst>
        <pc:spChg chg="mod">
          <ac:chgData name="Luca" userId="f1e690cd-b477-4e8c-9f53-28d76c91cde4" providerId="ADAL" clId="{754C36EB-2837-430B-9B2B-5C8DF9DA32BF}" dt="2023-08-22T10:45:29.885" v="86" actId="20577"/>
          <ac:spMkLst>
            <pc:docMk/>
            <pc:sldMk cId="437351050" sldId="321"/>
            <ac:spMk id="3" creationId="{00000000-0000-0000-0000-000000000000}"/>
          </ac:spMkLst>
        </pc:spChg>
        <pc:spChg chg="add mod">
          <ac:chgData name="Luca" userId="f1e690cd-b477-4e8c-9f53-28d76c91cde4" providerId="ADAL" clId="{754C36EB-2837-430B-9B2B-5C8DF9DA32BF}" dt="2023-08-28T12:44:50.673" v="2012"/>
          <ac:spMkLst>
            <pc:docMk/>
            <pc:sldMk cId="437351050" sldId="321"/>
            <ac:spMk id="4" creationId="{644B1801-6A34-D511-0BD0-CBFB67378723}"/>
          </ac:spMkLst>
        </pc:spChg>
        <pc:spChg chg="del mod">
          <ac:chgData name="Luca" userId="f1e690cd-b477-4e8c-9f53-28d76c91cde4" providerId="ADAL" clId="{754C36EB-2837-430B-9B2B-5C8DF9DA32BF}" dt="2023-08-28T12:40:48.091" v="1950"/>
          <ac:spMkLst>
            <pc:docMk/>
            <pc:sldMk cId="437351050" sldId="321"/>
            <ac:spMk id="5" creationId="{AF3982CE-92BE-E856-58F6-1CCE33C753F4}"/>
          </ac:spMkLst>
        </pc:spChg>
        <pc:spChg chg="add mod">
          <ac:chgData name="Luca" userId="f1e690cd-b477-4e8c-9f53-28d76c91cde4" providerId="ADAL" clId="{754C36EB-2837-430B-9B2B-5C8DF9DA32BF}" dt="2023-08-30T13:47:53.103" v="3256" actId="113"/>
          <ac:spMkLst>
            <pc:docMk/>
            <pc:sldMk cId="437351050" sldId="321"/>
            <ac:spMk id="6" creationId="{556063DE-2151-93F7-435C-324FA26C73F9}"/>
          </ac:spMkLst>
        </pc:spChg>
        <pc:spChg chg="add del mod">
          <ac:chgData name="Luca" userId="f1e690cd-b477-4e8c-9f53-28d76c91cde4" providerId="ADAL" clId="{754C36EB-2837-430B-9B2B-5C8DF9DA32BF}" dt="2023-08-28T13:49:53.129" v="2359"/>
          <ac:spMkLst>
            <pc:docMk/>
            <pc:sldMk cId="437351050" sldId="321"/>
            <ac:spMk id="7" creationId="{F627D38D-FF5A-F1BB-4CFA-BDEDF89DE02B}"/>
          </ac:spMkLst>
        </pc:spChg>
        <pc:spChg chg="mod">
          <ac:chgData name="Luca" userId="f1e690cd-b477-4e8c-9f53-28d76c91cde4" providerId="ADAL" clId="{754C36EB-2837-430B-9B2B-5C8DF9DA32BF}" dt="2023-08-28T12:46:36.295" v="2022"/>
          <ac:spMkLst>
            <pc:docMk/>
            <pc:sldMk cId="437351050" sldId="321"/>
            <ac:spMk id="36" creationId="{00000000-0000-0000-0000-000000000000}"/>
          </ac:spMkLst>
        </pc:spChg>
        <pc:picChg chg="add mod">
          <ac:chgData name="Luca" userId="f1e690cd-b477-4e8c-9f53-28d76c91cde4" providerId="ADAL" clId="{754C36EB-2837-430B-9B2B-5C8DF9DA32BF}" dt="2023-08-28T13:49:56.418" v="2360"/>
          <ac:picMkLst>
            <pc:docMk/>
            <pc:sldMk cId="437351050" sldId="321"/>
            <ac:picMk id="8" creationId="{5EAE9992-BD51-DB65-F389-D2FF63D0AC62}"/>
          </ac:picMkLst>
        </pc:picChg>
      </pc:sldChg>
      <pc:sldChg chg="addSp delSp modSp mod">
        <pc:chgData name="Luca" userId="f1e690cd-b477-4e8c-9f53-28d76c91cde4" providerId="ADAL" clId="{754C36EB-2837-430B-9B2B-5C8DF9DA32BF}" dt="2023-08-28T13:50:26.605" v="2364"/>
        <pc:sldMkLst>
          <pc:docMk/>
          <pc:sldMk cId="3985699104" sldId="322"/>
        </pc:sldMkLst>
        <pc:spChg chg="mod">
          <ac:chgData name="Luca" userId="f1e690cd-b477-4e8c-9f53-28d76c91cde4" providerId="ADAL" clId="{754C36EB-2837-430B-9B2B-5C8DF9DA32BF}" dt="2023-08-22T10:45:33.206" v="90" actId="20577"/>
          <ac:spMkLst>
            <pc:docMk/>
            <pc:sldMk cId="3985699104" sldId="322"/>
            <ac:spMk id="3" creationId="{00000000-0000-0000-0000-000000000000}"/>
          </ac:spMkLst>
        </pc:spChg>
        <pc:spChg chg="del mod">
          <ac:chgData name="Luca" userId="f1e690cd-b477-4e8c-9f53-28d76c91cde4" providerId="ADAL" clId="{754C36EB-2837-430B-9B2B-5C8DF9DA32BF}" dt="2023-08-28T12:41:08.614" v="1954"/>
          <ac:spMkLst>
            <pc:docMk/>
            <pc:sldMk cId="3985699104" sldId="322"/>
            <ac:spMk id="4" creationId="{FA9B9207-45C6-3A31-8243-F183B01D82FF}"/>
          </ac:spMkLst>
        </pc:spChg>
        <pc:spChg chg="add mod">
          <ac:chgData name="Luca" userId="f1e690cd-b477-4e8c-9f53-28d76c91cde4" providerId="ADAL" clId="{754C36EB-2837-430B-9B2B-5C8DF9DA32BF}" dt="2023-08-28T12:45:12.839" v="2016"/>
          <ac:spMkLst>
            <pc:docMk/>
            <pc:sldMk cId="3985699104" sldId="322"/>
            <ac:spMk id="5" creationId="{9499F067-AA66-4747-9508-E3CCE4A55BB1}"/>
          </ac:spMkLst>
        </pc:spChg>
        <pc:spChg chg="add mod">
          <ac:chgData name="Luca" userId="f1e690cd-b477-4e8c-9f53-28d76c91cde4" providerId="ADAL" clId="{754C36EB-2837-430B-9B2B-5C8DF9DA32BF}" dt="2023-08-28T13:50:21.110" v="2363"/>
          <ac:spMkLst>
            <pc:docMk/>
            <pc:sldMk cId="3985699104" sldId="322"/>
            <ac:spMk id="7" creationId="{38493651-6786-DAFF-3999-A37D2F07779E}"/>
          </ac:spMkLst>
        </pc:spChg>
        <pc:spChg chg="mod">
          <ac:chgData name="Luca" userId="f1e690cd-b477-4e8c-9f53-28d76c91cde4" providerId="ADAL" clId="{754C36EB-2837-430B-9B2B-5C8DF9DA32BF}" dt="2023-08-28T12:46:40.020" v="2023"/>
          <ac:spMkLst>
            <pc:docMk/>
            <pc:sldMk cId="3985699104" sldId="322"/>
            <ac:spMk id="36" creationId="{00000000-0000-0000-0000-000000000000}"/>
          </ac:spMkLst>
        </pc:spChg>
        <pc:picChg chg="add del mod">
          <ac:chgData name="Luca" userId="f1e690cd-b477-4e8c-9f53-28d76c91cde4" providerId="ADAL" clId="{754C36EB-2837-430B-9B2B-5C8DF9DA32BF}" dt="2023-08-28T13:50:16.714" v="2362"/>
          <ac:picMkLst>
            <pc:docMk/>
            <pc:sldMk cId="3985699104" sldId="322"/>
            <ac:picMk id="6" creationId="{E3DA1C93-BADD-F019-6AAE-8E31BDC91EB1}"/>
          </ac:picMkLst>
        </pc:picChg>
        <pc:picChg chg="add mod">
          <ac:chgData name="Luca" userId="f1e690cd-b477-4e8c-9f53-28d76c91cde4" providerId="ADAL" clId="{754C36EB-2837-430B-9B2B-5C8DF9DA32BF}" dt="2023-08-28T13:50:26.605" v="2364"/>
          <ac:picMkLst>
            <pc:docMk/>
            <pc:sldMk cId="3985699104" sldId="322"/>
            <ac:picMk id="8" creationId="{DAA86D9E-E41B-F438-F3B0-B68B1E91A048}"/>
          </ac:picMkLst>
        </pc:picChg>
      </pc:sldChg>
      <pc:sldChg chg="addSp modSp mod">
        <pc:chgData name="Luca" userId="f1e690cd-b477-4e8c-9f53-28d76c91cde4" providerId="ADAL" clId="{754C36EB-2837-430B-9B2B-5C8DF9DA32BF}" dt="2023-08-22T14:14:45.302" v="1832" actId="1076"/>
        <pc:sldMkLst>
          <pc:docMk/>
          <pc:sldMk cId="874668200" sldId="323"/>
        </pc:sldMkLst>
        <pc:spChg chg="mod">
          <ac:chgData name="Luca" userId="f1e690cd-b477-4e8c-9f53-28d76c91cde4" providerId="ADAL" clId="{754C36EB-2837-430B-9B2B-5C8DF9DA32BF}" dt="2023-08-22T14:14:45.302" v="1832" actId="1076"/>
          <ac:spMkLst>
            <pc:docMk/>
            <pc:sldMk cId="874668200" sldId="323"/>
            <ac:spMk id="6" creationId="{34AE2308-A2B0-FE1D-BA18-B2C5985AAFD2}"/>
          </ac:spMkLst>
        </pc:spChg>
        <pc:picChg chg="add mod">
          <ac:chgData name="Luca" userId="f1e690cd-b477-4e8c-9f53-28d76c91cde4" providerId="ADAL" clId="{754C36EB-2837-430B-9B2B-5C8DF9DA32BF}" dt="2023-08-22T14:10:52.471" v="1814" actId="1076"/>
          <ac:picMkLst>
            <pc:docMk/>
            <pc:sldMk cId="874668200" sldId="323"/>
            <ac:picMk id="5" creationId="{77933979-5951-7E97-CF6E-BAD5F20009D4}"/>
          </ac:picMkLst>
        </pc:picChg>
      </pc:sldChg>
      <pc:sldChg chg="addSp modSp add mod">
        <pc:chgData name="Luca" userId="f1e690cd-b477-4e8c-9f53-28d76c91cde4" providerId="ADAL" clId="{754C36EB-2837-430B-9B2B-5C8DF9DA32BF}" dt="2023-09-04T13:14:49.352" v="3376" actId="113"/>
        <pc:sldMkLst>
          <pc:docMk/>
          <pc:sldMk cId="1943551208" sldId="324"/>
        </pc:sldMkLst>
        <pc:spChg chg="mod">
          <ac:chgData name="Luca" userId="f1e690cd-b477-4e8c-9f53-28d76c91cde4" providerId="ADAL" clId="{754C36EB-2837-430B-9B2B-5C8DF9DA32BF}" dt="2023-09-04T13:14:49.352" v="3376" actId="113"/>
          <ac:spMkLst>
            <pc:docMk/>
            <pc:sldMk cId="1943551208" sldId="324"/>
            <ac:spMk id="5" creationId="{73CEBA94-F856-EF07-280D-42DD3E276E06}"/>
          </ac:spMkLst>
        </pc:spChg>
        <pc:spChg chg="mod">
          <ac:chgData name="Luca" userId="f1e690cd-b477-4e8c-9f53-28d76c91cde4" providerId="ADAL" clId="{754C36EB-2837-430B-9B2B-5C8DF9DA32BF}" dt="2023-08-22T13:36:05.579" v="929" actId="20577"/>
          <ac:spMkLst>
            <pc:docMk/>
            <pc:sldMk cId="1943551208" sldId="324"/>
            <ac:spMk id="6" creationId="{34AE2308-A2B0-FE1D-BA18-B2C5985AAFD2}"/>
          </ac:spMkLst>
        </pc:spChg>
        <pc:spChg chg="add mod">
          <ac:chgData name="Luca" userId="f1e690cd-b477-4e8c-9f53-28d76c91cde4" providerId="ADAL" clId="{754C36EB-2837-430B-9B2B-5C8DF9DA32BF}" dt="2023-09-01T10:41:10.323" v="3342" actId="1076"/>
          <ac:spMkLst>
            <pc:docMk/>
            <pc:sldMk cId="1943551208" sldId="324"/>
            <ac:spMk id="9" creationId="{7F05D148-2AF5-9650-7050-BCAB6D68CD2D}"/>
          </ac:spMkLst>
        </pc:spChg>
        <pc:picChg chg="add mod">
          <ac:chgData name="Luca" userId="f1e690cd-b477-4e8c-9f53-28d76c91cde4" providerId="ADAL" clId="{754C36EB-2837-430B-9B2B-5C8DF9DA32BF}" dt="2023-09-01T10:41:20.086" v="3345" actId="1076"/>
          <ac:picMkLst>
            <pc:docMk/>
            <pc:sldMk cId="1943551208" sldId="324"/>
            <ac:picMk id="6" creationId="{B02ED248-D3BE-4F93-8B20-AB7AF3958F96}"/>
          </ac:picMkLst>
        </pc:picChg>
        <pc:picChg chg="add mod">
          <ac:chgData name="Luca" userId="f1e690cd-b477-4e8c-9f53-28d76c91cde4" providerId="ADAL" clId="{754C36EB-2837-430B-9B2B-5C8DF9DA32BF}" dt="2023-09-01T10:41:12.410" v="3343" actId="1076"/>
          <ac:picMkLst>
            <pc:docMk/>
            <pc:sldMk cId="1943551208" sldId="324"/>
            <ac:picMk id="8" creationId="{BAE9172C-9E61-2590-4278-4BD83297CBF7}"/>
          </ac:picMkLst>
        </pc:picChg>
      </pc:sldChg>
      <pc:sldChg chg="delSp modSp mod">
        <pc:chgData name="Luca" userId="f1e690cd-b477-4e8c-9f53-28d76c91cde4" providerId="ADAL" clId="{754C36EB-2837-430B-9B2B-5C8DF9DA32BF}" dt="2023-08-22T14:13:38.753" v="1831" actId="20577"/>
        <pc:sldMkLst>
          <pc:docMk/>
          <pc:sldMk cId="3150514493" sldId="326"/>
        </pc:sldMkLst>
        <pc:spChg chg="mod">
          <ac:chgData name="Luca" userId="f1e690cd-b477-4e8c-9f53-28d76c91cde4" providerId="ADAL" clId="{754C36EB-2837-430B-9B2B-5C8DF9DA32BF}" dt="2023-08-22T14:13:38.753" v="1831" actId="20577"/>
          <ac:spMkLst>
            <pc:docMk/>
            <pc:sldMk cId="3150514493" sldId="326"/>
            <ac:spMk id="6" creationId="{34AE2308-A2B0-FE1D-BA18-B2C5985AAFD2}"/>
          </ac:spMkLst>
        </pc:spChg>
        <pc:picChg chg="del">
          <ac:chgData name="Luca" userId="f1e690cd-b477-4e8c-9f53-28d76c91cde4" providerId="ADAL" clId="{754C36EB-2837-430B-9B2B-5C8DF9DA32BF}" dt="2023-08-22T14:10:19.499" v="1804" actId="21"/>
          <ac:picMkLst>
            <pc:docMk/>
            <pc:sldMk cId="3150514493" sldId="326"/>
            <ac:picMk id="1026" creationId="{2725B29A-59F9-ADDE-5C61-81A561E3DA69}"/>
          </ac:picMkLst>
        </pc:picChg>
      </pc:sldChg>
      <pc:sldChg chg="del">
        <pc:chgData name="Luca" userId="f1e690cd-b477-4e8c-9f53-28d76c91cde4" providerId="ADAL" clId="{754C36EB-2837-430B-9B2B-5C8DF9DA32BF}" dt="2023-08-28T12:47:35.121" v="2031" actId="2696"/>
        <pc:sldMkLst>
          <pc:docMk/>
          <pc:sldMk cId="3835671683" sldId="329"/>
        </pc:sldMkLst>
      </pc:sldChg>
      <pc:sldChg chg="modSp add mod">
        <pc:chgData name="Luca" userId="f1e690cd-b477-4e8c-9f53-28d76c91cde4" providerId="ADAL" clId="{754C36EB-2837-430B-9B2B-5C8DF9DA32BF}" dt="2023-08-28T12:41:50.186" v="1989"/>
        <pc:sldMkLst>
          <pc:docMk/>
          <pc:sldMk cId="2759736959" sldId="330"/>
        </pc:sldMkLst>
        <pc:spChg chg="mod">
          <ac:chgData name="Luca" userId="f1e690cd-b477-4e8c-9f53-28d76c91cde4" providerId="ADAL" clId="{754C36EB-2837-430B-9B2B-5C8DF9DA32BF}" dt="2023-08-28T12:39:48.100" v="1937"/>
          <ac:spMkLst>
            <pc:docMk/>
            <pc:sldMk cId="2759736959" sldId="330"/>
            <ac:spMk id="4" creationId="{4A65FDF0-8C33-CE0A-EA5A-4FE7354F613C}"/>
          </ac:spMkLst>
        </pc:spChg>
        <pc:spChg chg="mod">
          <ac:chgData name="Luca" userId="f1e690cd-b477-4e8c-9f53-28d76c91cde4" providerId="ADAL" clId="{754C36EB-2837-430B-9B2B-5C8DF9DA32BF}" dt="2023-08-28T12:41:50.186" v="1989"/>
          <ac:spMkLst>
            <pc:docMk/>
            <pc:sldMk cId="2759736959" sldId="330"/>
            <ac:spMk id="36" creationId="{00000000-0000-0000-0000-000000000000}"/>
          </ac:spMkLst>
        </pc:spChg>
      </pc:sldChg>
      <pc:sldChg chg="delSp modSp add del mod">
        <pc:chgData name="Luca" userId="f1e690cd-b477-4e8c-9f53-28d76c91cde4" providerId="ADAL" clId="{754C36EB-2837-430B-9B2B-5C8DF9DA32BF}" dt="2023-08-28T15:08:40.834" v="3248" actId="2696"/>
        <pc:sldMkLst>
          <pc:docMk/>
          <pc:sldMk cId="3283082237" sldId="331"/>
        </pc:sldMkLst>
        <pc:spChg chg="mod">
          <ac:chgData name="Luca" userId="f1e690cd-b477-4e8c-9f53-28d76c91cde4" providerId="ADAL" clId="{754C36EB-2837-430B-9B2B-5C8DF9DA32BF}" dt="2023-08-28T12:42:11.861" v="1991"/>
          <ac:spMkLst>
            <pc:docMk/>
            <pc:sldMk cId="3283082237" sldId="331"/>
            <ac:spMk id="6" creationId="{FBC42652-4627-ECD5-C1BF-87EB152F5D5D}"/>
          </ac:spMkLst>
        </pc:spChg>
        <pc:spChg chg="del mod">
          <ac:chgData name="Luca" userId="f1e690cd-b477-4e8c-9f53-28d76c91cde4" providerId="ADAL" clId="{754C36EB-2837-430B-9B2B-5C8DF9DA32BF}" dt="2023-08-28T15:07:57.414" v="3237"/>
          <ac:spMkLst>
            <pc:docMk/>
            <pc:sldMk cId="3283082237" sldId="331"/>
            <ac:spMk id="7" creationId="{F954A985-88E1-568D-7881-D52FC4071B6E}"/>
          </ac:spMkLst>
        </pc:spChg>
      </pc:sldChg>
      <pc:sldChg chg="addSp delSp modSp add mod">
        <pc:chgData name="Luca" userId="f1e690cd-b477-4e8c-9f53-28d76c91cde4" providerId="ADAL" clId="{754C36EB-2837-430B-9B2B-5C8DF9DA32BF}" dt="2023-09-12T07:56:50.212" v="3388" actId="20577"/>
        <pc:sldMkLst>
          <pc:docMk/>
          <pc:sldMk cId="3277854968" sldId="332"/>
        </pc:sldMkLst>
        <pc:spChg chg="add del mod">
          <ac:chgData name="Luca" userId="f1e690cd-b477-4e8c-9f53-28d76c91cde4" providerId="ADAL" clId="{754C36EB-2837-430B-9B2B-5C8DF9DA32BF}" dt="2023-08-28T14:51:18.197" v="3160" actId="21"/>
          <ac:spMkLst>
            <pc:docMk/>
            <pc:sldMk cId="3277854968" sldId="332"/>
            <ac:spMk id="4" creationId="{17963D39-3EAB-F019-0C0F-5B64B1F87EFD}"/>
          </ac:spMkLst>
        </pc:spChg>
        <pc:spChg chg="mod">
          <ac:chgData name="Luca" userId="f1e690cd-b477-4e8c-9f53-28d76c91cde4" providerId="ADAL" clId="{754C36EB-2837-430B-9B2B-5C8DF9DA32BF}" dt="2023-08-28T12:42:17.804" v="1997"/>
          <ac:spMkLst>
            <pc:docMk/>
            <pc:sldMk cId="3277854968" sldId="332"/>
            <ac:spMk id="6" creationId="{FBC42652-4627-ECD5-C1BF-87EB152F5D5D}"/>
          </ac:spMkLst>
        </pc:spChg>
        <pc:spChg chg="mod">
          <ac:chgData name="Luca" userId="f1e690cd-b477-4e8c-9f53-28d76c91cde4" providerId="ADAL" clId="{754C36EB-2837-430B-9B2B-5C8DF9DA32BF}" dt="2023-09-12T07:56:50.212" v="3388" actId="20577"/>
          <ac:spMkLst>
            <pc:docMk/>
            <pc:sldMk cId="3277854968" sldId="332"/>
            <ac:spMk id="7" creationId="{F954A985-88E1-568D-7881-D52FC4071B6E}"/>
          </ac:spMkLst>
        </pc:spChg>
        <pc:spChg chg="add del mod">
          <ac:chgData name="Luca" userId="f1e690cd-b477-4e8c-9f53-28d76c91cde4" providerId="ADAL" clId="{754C36EB-2837-430B-9B2B-5C8DF9DA32BF}" dt="2023-08-28T14:51:34.134" v="3165"/>
          <ac:spMkLst>
            <pc:docMk/>
            <pc:sldMk cId="3277854968" sldId="332"/>
            <ac:spMk id="8" creationId="{E44D9962-0D15-3647-F374-5D0E61C5FEAD}"/>
          </ac:spMkLst>
        </pc:spChg>
      </pc:sldChg>
      <pc:sldChg chg="addSp delSp modSp add mod">
        <pc:chgData name="Luca" userId="f1e690cd-b477-4e8c-9f53-28d76c91cde4" providerId="ADAL" clId="{754C36EB-2837-430B-9B2B-5C8DF9DA32BF}" dt="2023-08-28T13:50:46.800" v="2368"/>
        <pc:sldMkLst>
          <pc:docMk/>
          <pc:sldMk cId="1579445242" sldId="333"/>
        </pc:sldMkLst>
        <pc:spChg chg="add mod">
          <ac:chgData name="Luca" userId="f1e690cd-b477-4e8c-9f53-28d76c91cde4" providerId="ADAL" clId="{754C36EB-2837-430B-9B2B-5C8DF9DA32BF}" dt="2023-08-28T12:45:30.482" v="2017"/>
          <ac:spMkLst>
            <pc:docMk/>
            <pc:sldMk cId="1579445242" sldId="333"/>
            <ac:spMk id="4" creationId="{31CE8D0E-1114-B0C7-402C-4AD4DEEB56F0}"/>
          </ac:spMkLst>
        </pc:spChg>
        <pc:spChg chg="add mod">
          <ac:chgData name="Luca" userId="f1e690cd-b477-4e8c-9f53-28d76c91cde4" providerId="ADAL" clId="{754C36EB-2837-430B-9B2B-5C8DF9DA32BF}" dt="2023-08-28T13:50:35.618" v="2365"/>
          <ac:spMkLst>
            <pc:docMk/>
            <pc:sldMk cId="1579445242" sldId="333"/>
            <ac:spMk id="6" creationId="{EB07EF75-96EC-9F8B-D7AF-B302A941F6FC}"/>
          </ac:spMkLst>
        </pc:spChg>
        <pc:spChg chg="add del mod">
          <ac:chgData name="Luca" userId="f1e690cd-b477-4e8c-9f53-28d76c91cde4" providerId="ADAL" clId="{754C36EB-2837-430B-9B2B-5C8DF9DA32BF}" dt="2023-08-28T13:50:41.149" v="2367"/>
          <ac:spMkLst>
            <pc:docMk/>
            <pc:sldMk cId="1579445242" sldId="333"/>
            <ac:spMk id="7" creationId="{9CBD0F0A-9A80-8692-828C-4B46256D4622}"/>
          </ac:spMkLst>
        </pc:spChg>
        <pc:spChg chg="mod">
          <ac:chgData name="Luca" userId="f1e690cd-b477-4e8c-9f53-28d76c91cde4" providerId="ADAL" clId="{754C36EB-2837-430B-9B2B-5C8DF9DA32BF}" dt="2023-08-28T12:46:43.951" v="2024"/>
          <ac:spMkLst>
            <pc:docMk/>
            <pc:sldMk cId="1579445242" sldId="333"/>
            <ac:spMk id="36" creationId="{00000000-0000-0000-0000-000000000000}"/>
          </ac:spMkLst>
        </pc:spChg>
        <pc:picChg chg="add mod">
          <ac:chgData name="Luca" userId="f1e690cd-b477-4e8c-9f53-28d76c91cde4" providerId="ADAL" clId="{754C36EB-2837-430B-9B2B-5C8DF9DA32BF}" dt="2023-08-28T13:50:46.800" v="2368"/>
          <ac:picMkLst>
            <pc:docMk/>
            <pc:sldMk cId="1579445242" sldId="333"/>
            <ac:picMk id="8" creationId="{040006C8-649C-A020-A627-B0844B193041}"/>
          </ac:picMkLst>
        </pc:picChg>
      </pc:sldChg>
      <pc:sldChg chg="addSp modSp add mod">
        <pc:chgData name="Luca" userId="f1e690cd-b477-4e8c-9f53-28d76c91cde4" providerId="ADAL" clId="{754C36EB-2837-430B-9B2B-5C8DF9DA32BF}" dt="2023-08-28T13:51:04.542" v="2370"/>
        <pc:sldMkLst>
          <pc:docMk/>
          <pc:sldMk cId="3893176300" sldId="334"/>
        </pc:sldMkLst>
        <pc:spChg chg="add mod">
          <ac:chgData name="Luca" userId="f1e690cd-b477-4e8c-9f53-28d76c91cde4" providerId="ADAL" clId="{754C36EB-2837-430B-9B2B-5C8DF9DA32BF}" dt="2023-08-28T12:45:44.102" v="2018"/>
          <ac:spMkLst>
            <pc:docMk/>
            <pc:sldMk cId="3893176300" sldId="334"/>
            <ac:spMk id="4" creationId="{2103FFF0-20FB-D3C8-33AA-6FB8F54665D8}"/>
          </ac:spMkLst>
        </pc:spChg>
        <pc:spChg chg="add mod">
          <ac:chgData name="Luca" userId="f1e690cd-b477-4e8c-9f53-28d76c91cde4" providerId="ADAL" clId="{754C36EB-2837-430B-9B2B-5C8DF9DA32BF}" dt="2023-08-28T13:50:55.857" v="2369"/>
          <ac:spMkLst>
            <pc:docMk/>
            <pc:sldMk cId="3893176300" sldId="334"/>
            <ac:spMk id="6" creationId="{C5F8DBC5-B654-22A6-9618-522A84EBA7E7}"/>
          </ac:spMkLst>
        </pc:spChg>
        <pc:spChg chg="mod">
          <ac:chgData name="Luca" userId="f1e690cd-b477-4e8c-9f53-28d76c91cde4" providerId="ADAL" clId="{754C36EB-2837-430B-9B2B-5C8DF9DA32BF}" dt="2023-08-28T12:46:47.093" v="2025"/>
          <ac:spMkLst>
            <pc:docMk/>
            <pc:sldMk cId="3893176300" sldId="334"/>
            <ac:spMk id="36" creationId="{00000000-0000-0000-0000-000000000000}"/>
          </ac:spMkLst>
        </pc:spChg>
        <pc:picChg chg="add mod">
          <ac:chgData name="Luca" userId="f1e690cd-b477-4e8c-9f53-28d76c91cde4" providerId="ADAL" clId="{754C36EB-2837-430B-9B2B-5C8DF9DA32BF}" dt="2023-08-28T13:51:04.542" v="2370"/>
          <ac:picMkLst>
            <pc:docMk/>
            <pc:sldMk cId="3893176300" sldId="334"/>
            <ac:picMk id="7" creationId="{58ECA67A-70BF-7EB3-8B2B-C2F929320740}"/>
          </ac:picMkLst>
        </pc:picChg>
      </pc:sldChg>
      <pc:sldChg chg="addSp modSp add mod">
        <pc:chgData name="Luca" userId="f1e690cd-b477-4e8c-9f53-28d76c91cde4" providerId="ADAL" clId="{754C36EB-2837-430B-9B2B-5C8DF9DA32BF}" dt="2023-08-28T13:51:39.409" v="2372"/>
        <pc:sldMkLst>
          <pc:docMk/>
          <pc:sldMk cId="70479903" sldId="335"/>
        </pc:sldMkLst>
        <pc:spChg chg="add mod">
          <ac:chgData name="Luca" userId="f1e690cd-b477-4e8c-9f53-28d76c91cde4" providerId="ADAL" clId="{754C36EB-2837-430B-9B2B-5C8DF9DA32BF}" dt="2023-08-28T12:45:55.922" v="2019"/>
          <ac:spMkLst>
            <pc:docMk/>
            <pc:sldMk cId="70479903" sldId="335"/>
            <ac:spMk id="4" creationId="{B4013F9C-387B-C545-7A05-01C01814F549}"/>
          </ac:spMkLst>
        </pc:spChg>
        <pc:spChg chg="add mod">
          <ac:chgData name="Luca" userId="f1e690cd-b477-4e8c-9f53-28d76c91cde4" providerId="ADAL" clId="{754C36EB-2837-430B-9B2B-5C8DF9DA32BF}" dt="2023-08-28T13:51:34.765" v="2371"/>
          <ac:spMkLst>
            <pc:docMk/>
            <pc:sldMk cId="70479903" sldId="335"/>
            <ac:spMk id="6" creationId="{827CF0B9-9E4F-09B1-F389-89D368587747}"/>
          </ac:spMkLst>
        </pc:spChg>
        <pc:spChg chg="mod">
          <ac:chgData name="Luca" userId="f1e690cd-b477-4e8c-9f53-28d76c91cde4" providerId="ADAL" clId="{754C36EB-2837-430B-9B2B-5C8DF9DA32BF}" dt="2023-08-28T12:46:50.360" v="2026"/>
          <ac:spMkLst>
            <pc:docMk/>
            <pc:sldMk cId="70479903" sldId="335"/>
            <ac:spMk id="36" creationId="{00000000-0000-0000-0000-000000000000}"/>
          </ac:spMkLst>
        </pc:spChg>
        <pc:picChg chg="add mod">
          <ac:chgData name="Luca" userId="f1e690cd-b477-4e8c-9f53-28d76c91cde4" providerId="ADAL" clId="{754C36EB-2837-430B-9B2B-5C8DF9DA32BF}" dt="2023-08-28T13:51:39.409" v="2372"/>
          <ac:picMkLst>
            <pc:docMk/>
            <pc:sldMk cId="70479903" sldId="335"/>
            <ac:picMk id="7" creationId="{4A42C6E5-3369-D588-AC6D-7347661ECEF0}"/>
          </ac:picMkLst>
        </pc:picChg>
      </pc:sldChg>
      <pc:sldChg chg="addSp delSp modSp add mod">
        <pc:chgData name="Luca" userId="f1e690cd-b477-4e8c-9f53-28d76c91cde4" providerId="ADAL" clId="{754C36EB-2837-430B-9B2B-5C8DF9DA32BF}" dt="2023-08-28T13:29:00.002" v="2141" actId="14100"/>
        <pc:sldMkLst>
          <pc:docMk/>
          <pc:sldMk cId="1547467573" sldId="336"/>
        </pc:sldMkLst>
        <pc:spChg chg="mod">
          <ac:chgData name="Luca" userId="f1e690cd-b477-4e8c-9f53-28d76c91cde4" providerId="ADAL" clId="{754C36EB-2837-430B-9B2B-5C8DF9DA32BF}" dt="2023-08-28T13:29:00.002" v="2141" actId="14100"/>
          <ac:spMkLst>
            <pc:docMk/>
            <pc:sldMk cId="1547467573" sldId="336"/>
            <ac:spMk id="4" creationId="{164A93C2-8208-007F-45C8-BE3A44ACEC02}"/>
          </ac:spMkLst>
        </pc:spChg>
        <pc:spChg chg="add del">
          <ac:chgData name="Luca" userId="f1e690cd-b477-4e8c-9f53-28d76c91cde4" providerId="ADAL" clId="{754C36EB-2837-430B-9B2B-5C8DF9DA32BF}" dt="2023-08-28T13:06:18.740" v="2116" actId="11529"/>
          <ac:spMkLst>
            <pc:docMk/>
            <pc:sldMk cId="1547467573" sldId="336"/>
            <ac:spMk id="5" creationId="{D568479F-8960-8158-97A6-811544C75348}"/>
          </ac:spMkLst>
        </pc:spChg>
        <pc:spChg chg="add mod">
          <ac:chgData name="Luca" userId="f1e690cd-b477-4e8c-9f53-28d76c91cde4" providerId="ADAL" clId="{754C36EB-2837-430B-9B2B-5C8DF9DA32BF}" dt="2023-08-28T13:08:43.903" v="2119"/>
          <ac:spMkLst>
            <pc:docMk/>
            <pc:sldMk cId="1547467573" sldId="336"/>
            <ac:spMk id="8" creationId="{6400A596-0FD5-3339-F3DE-E3A3C6C8CD9F}"/>
          </ac:spMkLst>
        </pc:spChg>
        <pc:spChg chg="add mod">
          <ac:chgData name="Luca" userId="f1e690cd-b477-4e8c-9f53-28d76c91cde4" providerId="ADAL" clId="{754C36EB-2837-430B-9B2B-5C8DF9DA32BF}" dt="2023-08-28T13:08:43.903" v="2119"/>
          <ac:spMkLst>
            <pc:docMk/>
            <pc:sldMk cId="1547467573" sldId="336"/>
            <ac:spMk id="9" creationId="{A3818D89-9926-26EE-C24C-708FDBFAD647}"/>
          </ac:spMkLst>
        </pc:spChg>
        <pc:grpChg chg="add del mod">
          <ac:chgData name="Luca" userId="f1e690cd-b477-4e8c-9f53-28d76c91cde4" providerId="ADAL" clId="{754C36EB-2837-430B-9B2B-5C8DF9DA32BF}" dt="2023-08-28T13:22:57.802" v="2124" actId="478"/>
          <ac:grpSpMkLst>
            <pc:docMk/>
            <pc:sldMk cId="1547467573" sldId="336"/>
            <ac:grpSpMk id="7" creationId="{0C5B4CD0-2F85-5FCA-2C6A-67919E25E276}"/>
          </ac:grpSpMkLst>
        </pc:grpChg>
        <pc:graphicFrameChg chg="add del mod modGraphic">
          <ac:chgData name="Luca" userId="f1e690cd-b477-4e8c-9f53-28d76c91cde4" providerId="ADAL" clId="{754C36EB-2837-430B-9B2B-5C8DF9DA32BF}" dt="2023-08-28T13:23:02.089" v="2125" actId="478"/>
          <ac:graphicFrameMkLst>
            <pc:docMk/>
            <pc:sldMk cId="1547467573" sldId="336"/>
            <ac:graphicFrameMk id="6" creationId="{288D8082-2B44-543A-BBB5-D7091D45D691}"/>
          </ac:graphicFrameMkLst>
        </pc:graphicFrameChg>
        <pc:picChg chg="add mod">
          <ac:chgData name="Luca" userId="f1e690cd-b477-4e8c-9f53-28d76c91cde4" providerId="ADAL" clId="{754C36EB-2837-430B-9B2B-5C8DF9DA32BF}" dt="2023-08-28T13:26:53.186" v="2135" actId="1076"/>
          <ac:picMkLst>
            <pc:docMk/>
            <pc:sldMk cId="1547467573" sldId="336"/>
            <ac:picMk id="11" creationId="{EF5E1F56-5303-22B9-05DC-7A152A1A23E4}"/>
          </ac:picMkLst>
        </pc:picChg>
        <pc:picChg chg="del">
          <ac:chgData name="Luca" userId="f1e690cd-b477-4e8c-9f53-28d76c91cde4" providerId="ADAL" clId="{754C36EB-2837-430B-9B2B-5C8DF9DA32BF}" dt="2023-08-28T13:01:19.162" v="2085" actId="21"/>
          <ac:picMkLst>
            <pc:docMk/>
            <pc:sldMk cId="1547467573" sldId="336"/>
            <ac:picMk id="1026" creationId="{CE12B50A-7999-18F4-8B85-4F9BD6B6B9B1}"/>
          </ac:picMkLst>
        </pc:picChg>
        <pc:picChg chg="del">
          <ac:chgData name="Luca" userId="f1e690cd-b477-4e8c-9f53-28d76c91cde4" providerId="ADAL" clId="{754C36EB-2837-430B-9B2B-5C8DF9DA32BF}" dt="2023-08-28T13:01:20.597" v="2086" actId="21"/>
          <ac:picMkLst>
            <pc:docMk/>
            <pc:sldMk cId="1547467573" sldId="336"/>
            <ac:picMk id="1032" creationId="{A5B94B64-31BA-0B5C-8B60-D79E3D92AD61}"/>
          </ac:picMkLst>
        </pc:picChg>
      </pc:sldChg>
      <pc:sldChg chg="add">
        <pc:chgData name="Luca" userId="f1e690cd-b477-4e8c-9f53-28d76c91cde4" providerId="ADAL" clId="{754C36EB-2837-430B-9B2B-5C8DF9DA32BF}" dt="2023-08-28T13:33:24.098" v="2144" actId="2890"/>
        <pc:sldMkLst>
          <pc:docMk/>
          <pc:sldMk cId="2563563460" sldId="337"/>
        </pc:sldMkLst>
      </pc:sldChg>
      <pc:sldChg chg="delSp add mod">
        <pc:chgData name="Luca" userId="f1e690cd-b477-4e8c-9f53-28d76c91cde4" providerId="ADAL" clId="{754C36EB-2837-430B-9B2B-5C8DF9DA32BF}" dt="2023-08-28T13:52:51.646" v="2376" actId="21"/>
        <pc:sldMkLst>
          <pc:docMk/>
          <pc:sldMk cId="2518729237" sldId="338"/>
        </pc:sldMkLst>
        <pc:spChg chg="del">
          <ac:chgData name="Luca" userId="f1e690cd-b477-4e8c-9f53-28d76c91cde4" providerId="ADAL" clId="{754C36EB-2837-430B-9B2B-5C8DF9DA32BF}" dt="2023-08-28T13:52:51.646" v="2376" actId="21"/>
          <ac:spMkLst>
            <pc:docMk/>
            <pc:sldMk cId="2518729237" sldId="338"/>
            <ac:spMk id="4" creationId="{B4013F9C-387B-C545-7A05-01C01814F549}"/>
          </ac:spMkLst>
        </pc:spChg>
        <pc:spChg chg="del">
          <ac:chgData name="Luca" userId="f1e690cd-b477-4e8c-9f53-28d76c91cde4" providerId="ADAL" clId="{754C36EB-2837-430B-9B2B-5C8DF9DA32BF}" dt="2023-08-28T13:52:47.585" v="2375" actId="21"/>
          <ac:spMkLst>
            <pc:docMk/>
            <pc:sldMk cId="2518729237" sldId="338"/>
            <ac:spMk id="6" creationId="{827CF0B9-9E4F-09B1-F389-89D368587747}"/>
          </ac:spMkLst>
        </pc:spChg>
        <pc:picChg chg="del">
          <ac:chgData name="Luca" userId="f1e690cd-b477-4e8c-9f53-28d76c91cde4" providerId="ADAL" clId="{754C36EB-2837-430B-9B2B-5C8DF9DA32BF}" dt="2023-08-28T13:52:45.225" v="2374" actId="478"/>
          <ac:picMkLst>
            <pc:docMk/>
            <pc:sldMk cId="2518729237" sldId="338"/>
            <ac:picMk id="7" creationId="{4A42C6E5-3369-D588-AC6D-7347661ECEF0}"/>
          </ac:picMkLst>
        </pc:picChg>
      </pc:sldChg>
      <pc:sldChg chg="addSp delSp modSp add mod">
        <pc:chgData name="Luca" userId="f1e690cd-b477-4e8c-9f53-28d76c91cde4" providerId="ADAL" clId="{754C36EB-2837-430B-9B2B-5C8DF9DA32BF}" dt="2023-08-28T15:04:31.010" v="3213" actId="1076"/>
        <pc:sldMkLst>
          <pc:docMk/>
          <pc:sldMk cId="2449654193" sldId="339"/>
        </pc:sldMkLst>
        <pc:spChg chg="mod">
          <ac:chgData name="Luca" userId="f1e690cd-b477-4e8c-9f53-28d76c91cde4" providerId="ADAL" clId="{754C36EB-2837-430B-9B2B-5C8DF9DA32BF}" dt="2023-08-28T14:59:01.698" v="3212" actId="20577"/>
          <ac:spMkLst>
            <pc:docMk/>
            <pc:sldMk cId="2449654193" sldId="339"/>
            <ac:spMk id="7" creationId="{F954A985-88E1-568D-7881-D52FC4071B6E}"/>
          </ac:spMkLst>
        </pc:spChg>
        <pc:picChg chg="add del mod">
          <ac:chgData name="Luca" userId="f1e690cd-b477-4e8c-9f53-28d76c91cde4" providerId="ADAL" clId="{754C36EB-2837-430B-9B2B-5C8DF9DA32BF}" dt="2023-08-28T14:54:32.027" v="3204" actId="478"/>
          <ac:picMkLst>
            <pc:docMk/>
            <pc:sldMk cId="2449654193" sldId="339"/>
            <ac:picMk id="8" creationId="{7F89A44D-9205-20C7-82A5-37E2E34C563F}"/>
          </ac:picMkLst>
        </pc:picChg>
        <pc:picChg chg="add mod">
          <ac:chgData name="Luca" userId="f1e690cd-b477-4e8c-9f53-28d76c91cde4" providerId="ADAL" clId="{754C36EB-2837-430B-9B2B-5C8DF9DA32BF}" dt="2023-08-28T15:04:31.010" v="3213" actId="1076"/>
          <ac:picMkLst>
            <pc:docMk/>
            <pc:sldMk cId="2449654193" sldId="339"/>
            <ac:picMk id="10" creationId="{09F0AA6C-A1AC-158C-FD6E-C2D5CD943ED5}"/>
          </ac:picMkLst>
        </pc:picChg>
      </pc:sldChg>
      <pc:sldChg chg="addSp delSp modSp add mod">
        <pc:chgData name="Luca" userId="f1e690cd-b477-4e8c-9f53-28d76c91cde4" providerId="ADAL" clId="{754C36EB-2837-430B-9B2B-5C8DF9DA32BF}" dt="2023-09-04T12:51:48.875" v="3351" actId="1076"/>
        <pc:sldMkLst>
          <pc:docMk/>
          <pc:sldMk cId="3052222219" sldId="340"/>
        </pc:sldMkLst>
        <pc:spChg chg="del mod">
          <ac:chgData name="Luca" userId="f1e690cd-b477-4e8c-9f53-28d76c91cde4" providerId="ADAL" clId="{754C36EB-2837-430B-9B2B-5C8DF9DA32BF}" dt="2023-08-30T14:35:40.265" v="3260"/>
          <ac:spMkLst>
            <pc:docMk/>
            <pc:sldMk cId="3052222219" sldId="340"/>
            <ac:spMk id="6" creationId="{556063DE-2151-93F7-435C-324FA26C73F9}"/>
          </ac:spMkLst>
        </pc:spChg>
        <pc:spChg chg="add del mod">
          <ac:chgData name="Luca" userId="f1e690cd-b477-4e8c-9f53-28d76c91cde4" providerId="ADAL" clId="{754C36EB-2837-430B-9B2B-5C8DF9DA32BF}" dt="2023-08-30T20:12:27.991" v="3286" actId="478"/>
          <ac:spMkLst>
            <pc:docMk/>
            <pc:sldMk cId="3052222219" sldId="340"/>
            <ac:spMk id="7" creationId="{85721CA5-6445-55B6-F9F6-A40CC5236AA8}"/>
          </ac:spMkLst>
        </pc:spChg>
        <pc:spChg chg="add del mod">
          <ac:chgData name="Luca" userId="f1e690cd-b477-4e8c-9f53-28d76c91cde4" providerId="ADAL" clId="{754C36EB-2837-430B-9B2B-5C8DF9DA32BF}" dt="2023-09-01T10:17:19.401" v="3322" actId="478"/>
          <ac:spMkLst>
            <pc:docMk/>
            <pc:sldMk cId="3052222219" sldId="340"/>
            <ac:spMk id="9" creationId="{72A95DB6-32D5-2A6F-D3A9-4EC2D202E4C9}"/>
          </ac:spMkLst>
        </pc:spChg>
        <pc:picChg chg="del">
          <ac:chgData name="Luca" userId="f1e690cd-b477-4e8c-9f53-28d76c91cde4" providerId="ADAL" clId="{754C36EB-2837-430B-9B2B-5C8DF9DA32BF}" dt="2023-08-30T14:35:42.361" v="3261" actId="478"/>
          <ac:picMkLst>
            <pc:docMk/>
            <pc:sldMk cId="3052222219" sldId="340"/>
            <ac:picMk id="8" creationId="{5EAE9992-BD51-DB65-F389-D2FF63D0AC62}"/>
          </ac:picMkLst>
        </pc:picChg>
        <pc:picChg chg="add del mod">
          <ac:chgData name="Luca" userId="f1e690cd-b477-4e8c-9f53-28d76c91cde4" providerId="ADAL" clId="{754C36EB-2837-430B-9B2B-5C8DF9DA32BF}" dt="2023-09-04T12:51:35.853" v="3346" actId="478"/>
          <ac:picMkLst>
            <pc:docMk/>
            <pc:sldMk cId="3052222219" sldId="340"/>
            <ac:picMk id="8" creationId="{63494340-31A5-A85C-C7C4-16A13D21ED64}"/>
          </ac:picMkLst>
        </pc:picChg>
        <pc:picChg chg="add mod">
          <ac:chgData name="Luca" userId="f1e690cd-b477-4e8c-9f53-28d76c91cde4" providerId="ADAL" clId="{754C36EB-2837-430B-9B2B-5C8DF9DA32BF}" dt="2023-09-04T12:51:48.875" v="3351" actId="1076"/>
          <ac:picMkLst>
            <pc:docMk/>
            <pc:sldMk cId="3052222219" sldId="340"/>
            <ac:picMk id="9" creationId="{04F4939F-402E-8AAD-2BE2-EBBD910B706A}"/>
          </ac:picMkLst>
        </pc:picChg>
        <pc:picChg chg="add mod">
          <ac:chgData name="Luca" userId="f1e690cd-b477-4e8c-9f53-28d76c91cde4" providerId="ADAL" clId="{754C36EB-2837-430B-9B2B-5C8DF9DA32BF}" dt="2023-08-30T20:15:15.663" v="3307"/>
          <ac:picMkLst>
            <pc:docMk/>
            <pc:sldMk cId="3052222219" sldId="340"/>
            <ac:picMk id="10" creationId="{F70C4EBD-F357-8599-BF68-3DF25A9B6960}"/>
          </ac:picMkLst>
        </pc:picChg>
      </pc:sldChg>
      <pc:sldChg chg="addSp delSp modSp add mod">
        <pc:chgData name="Luca" userId="f1e690cd-b477-4e8c-9f53-28d76c91cde4" providerId="ADAL" clId="{754C36EB-2837-430B-9B2B-5C8DF9DA32BF}" dt="2023-09-04T13:07:45.105" v="3368" actId="1076"/>
        <pc:sldMkLst>
          <pc:docMk/>
          <pc:sldMk cId="1048517869" sldId="341"/>
        </pc:sldMkLst>
        <pc:spChg chg="add del mod">
          <ac:chgData name="Luca" userId="f1e690cd-b477-4e8c-9f53-28d76c91cde4" providerId="ADAL" clId="{754C36EB-2837-430B-9B2B-5C8DF9DA32BF}" dt="2023-08-30T20:35:37.456" v="3311" actId="478"/>
          <ac:spMkLst>
            <pc:docMk/>
            <pc:sldMk cId="1048517869" sldId="341"/>
            <ac:spMk id="6" creationId="{75417A22-3662-D77E-0A64-EA54DDE381F7}"/>
          </ac:spMkLst>
        </pc:spChg>
        <pc:spChg chg="del mod">
          <ac:chgData name="Luca" userId="f1e690cd-b477-4e8c-9f53-28d76c91cde4" providerId="ADAL" clId="{754C36EB-2837-430B-9B2B-5C8DF9DA32BF}" dt="2023-08-30T14:35:53.768" v="3264" actId="478"/>
          <ac:spMkLst>
            <pc:docMk/>
            <pc:sldMk cId="1048517869" sldId="341"/>
            <ac:spMk id="7" creationId="{38493651-6786-DAFF-3999-A37D2F07779E}"/>
          </ac:spMkLst>
        </pc:spChg>
        <pc:spChg chg="add del mod">
          <ac:chgData name="Luca" userId="f1e690cd-b477-4e8c-9f53-28d76c91cde4" providerId="ADAL" clId="{754C36EB-2837-430B-9B2B-5C8DF9DA32BF}" dt="2023-09-01T10:36:09.326" v="3325" actId="478"/>
          <ac:spMkLst>
            <pc:docMk/>
            <pc:sldMk cId="1048517869" sldId="341"/>
            <ac:spMk id="11" creationId="{B0A2BD0B-AD7E-50FE-F776-10BB386CC3D5}"/>
          </ac:spMkLst>
        </pc:spChg>
        <pc:picChg chg="add del mod">
          <ac:chgData name="Luca" userId="f1e690cd-b477-4e8c-9f53-28d76c91cde4" providerId="ADAL" clId="{754C36EB-2837-430B-9B2B-5C8DF9DA32BF}" dt="2023-09-04T13:07:22.385" v="3361" actId="478"/>
          <ac:picMkLst>
            <pc:docMk/>
            <pc:sldMk cId="1048517869" sldId="341"/>
            <ac:picMk id="7" creationId="{3D3AF500-F335-E7DB-433C-9A730F40FB2B}"/>
          </ac:picMkLst>
        </pc:picChg>
        <pc:picChg chg="add del mod">
          <ac:chgData name="Luca" userId="f1e690cd-b477-4e8c-9f53-28d76c91cde4" providerId="ADAL" clId="{754C36EB-2837-430B-9B2B-5C8DF9DA32BF}" dt="2023-08-30T20:35:49.160" v="3316" actId="478"/>
          <ac:picMkLst>
            <pc:docMk/>
            <pc:sldMk cId="1048517869" sldId="341"/>
            <ac:picMk id="8" creationId="{6DE25F66-D8CB-DC19-0DC1-6C53B096B299}"/>
          </ac:picMkLst>
        </pc:picChg>
        <pc:picChg chg="del">
          <ac:chgData name="Luca" userId="f1e690cd-b477-4e8c-9f53-28d76c91cde4" providerId="ADAL" clId="{754C36EB-2837-430B-9B2B-5C8DF9DA32BF}" dt="2023-08-30T14:35:54.767" v="3265" actId="478"/>
          <ac:picMkLst>
            <pc:docMk/>
            <pc:sldMk cId="1048517869" sldId="341"/>
            <ac:picMk id="8" creationId="{DAA86D9E-E41B-F438-F3B0-B68B1E91A048}"/>
          </ac:picMkLst>
        </pc:picChg>
        <pc:picChg chg="add mod">
          <ac:chgData name="Luca" userId="f1e690cd-b477-4e8c-9f53-28d76c91cde4" providerId="ADAL" clId="{754C36EB-2837-430B-9B2B-5C8DF9DA32BF}" dt="2023-09-04T13:07:45.105" v="3368" actId="1076"/>
          <ac:picMkLst>
            <pc:docMk/>
            <pc:sldMk cId="1048517869" sldId="341"/>
            <ac:picMk id="9" creationId="{969286BB-2786-C00C-44D4-5A66554DE8C4}"/>
          </ac:picMkLst>
        </pc:picChg>
        <pc:picChg chg="add del mod">
          <ac:chgData name="Luca" userId="f1e690cd-b477-4e8c-9f53-28d76c91cde4" providerId="ADAL" clId="{754C36EB-2837-430B-9B2B-5C8DF9DA32BF}" dt="2023-09-01T10:36:07.367" v="3323" actId="478"/>
          <ac:picMkLst>
            <pc:docMk/>
            <pc:sldMk cId="1048517869" sldId="341"/>
            <ac:picMk id="10" creationId="{27CAC4E5-2EF7-F62E-588A-8CFE3417C9B3}"/>
          </ac:picMkLst>
        </pc:picChg>
      </pc:sldChg>
      <pc:sldChg chg="addSp delSp modSp add mod">
        <pc:chgData name="Luca" userId="f1e690cd-b477-4e8c-9f53-28d76c91cde4" providerId="ADAL" clId="{754C36EB-2837-430B-9B2B-5C8DF9DA32BF}" dt="2023-09-04T13:02:06.632" v="3358" actId="1076"/>
        <pc:sldMkLst>
          <pc:docMk/>
          <pc:sldMk cId="2662721925" sldId="342"/>
        </pc:sldMkLst>
        <pc:spChg chg="del">
          <ac:chgData name="Luca" userId="f1e690cd-b477-4e8c-9f53-28d76c91cde4" providerId="ADAL" clId="{754C36EB-2837-430B-9B2B-5C8DF9DA32BF}" dt="2023-08-30T14:36:02.392" v="3267" actId="478"/>
          <ac:spMkLst>
            <pc:docMk/>
            <pc:sldMk cId="2662721925" sldId="342"/>
            <ac:spMk id="6" creationId="{EB07EF75-96EC-9F8B-D7AF-B302A941F6FC}"/>
          </ac:spMkLst>
        </pc:spChg>
        <pc:spChg chg="add del mod">
          <ac:chgData name="Luca" userId="f1e690cd-b477-4e8c-9f53-28d76c91cde4" providerId="ADAL" clId="{754C36EB-2837-430B-9B2B-5C8DF9DA32BF}" dt="2023-09-01T10:39:53.631" v="3333" actId="478"/>
          <ac:spMkLst>
            <pc:docMk/>
            <pc:sldMk cId="2662721925" sldId="342"/>
            <ac:spMk id="7" creationId="{65E5243F-A8DE-9D4D-F77C-CBA967FA6EBC}"/>
          </ac:spMkLst>
        </pc:spChg>
        <pc:picChg chg="del">
          <ac:chgData name="Luca" userId="f1e690cd-b477-4e8c-9f53-28d76c91cde4" providerId="ADAL" clId="{754C36EB-2837-430B-9B2B-5C8DF9DA32BF}" dt="2023-08-30T14:36:03.351" v="3268" actId="478"/>
          <ac:picMkLst>
            <pc:docMk/>
            <pc:sldMk cId="2662721925" sldId="342"/>
            <ac:picMk id="8" creationId="{040006C8-649C-A020-A627-B0844B193041}"/>
          </ac:picMkLst>
        </pc:picChg>
        <pc:picChg chg="add del mod">
          <ac:chgData name="Luca" userId="f1e690cd-b477-4e8c-9f53-28d76c91cde4" providerId="ADAL" clId="{754C36EB-2837-430B-9B2B-5C8DF9DA32BF}" dt="2023-09-04T13:01:50.594" v="3352" actId="478"/>
          <ac:picMkLst>
            <pc:docMk/>
            <pc:sldMk cId="2662721925" sldId="342"/>
            <ac:picMk id="8" creationId="{BB86F6EC-D1D0-314C-01EF-211616A23B12}"/>
          </ac:picMkLst>
        </pc:picChg>
        <pc:picChg chg="add mod">
          <ac:chgData name="Luca" userId="f1e690cd-b477-4e8c-9f53-28d76c91cde4" providerId="ADAL" clId="{754C36EB-2837-430B-9B2B-5C8DF9DA32BF}" dt="2023-09-04T13:02:06.632" v="3358" actId="1076"/>
          <ac:picMkLst>
            <pc:docMk/>
            <pc:sldMk cId="2662721925" sldId="342"/>
            <ac:picMk id="9" creationId="{A87E1153-AADC-9C15-BEBE-9FFF05F056DF}"/>
          </ac:picMkLst>
        </pc:picChg>
      </pc:sldChg>
      <pc:sldChg chg="modSp mod">
        <pc:chgData name="Luca" userId="f1e690cd-b477-4e8c-9f53-28d76c91cde4" providerId="ADAL" clId="{754C36EB-2837-430B-9B2B-5C8DF9DA32BF}" dt="2023-09-04T13:11:55.956" v="3372" actId="20577"/>
        <pc:sldMkLst>
          <pc:docMk/>
          <pc:sldMk cId="11339442" sldId="343"/>
        </pc:sldMkLst>
        <pc:spChg chg="mod">
          <ac:chgData name="Luca" userId="f1e690cd-b477-4e8c-9f53-28d76c91cde4" providerId="ADAL" clId="{754C36EB-2837-430B-9B2B-5C8DF9DA32BF}" dt="2023-09-04T13:11:55.956" v="3372" actId="20577"/>
          <ac:spMkLst>
            <pc:docMk/>
            <pc:sldMk cId="11339442" sldId="343"/>
            <ac:spMk id="7" creationId="{F954A985-88E1-568D-7881-D52FC4071B6E}"/>
          </ac:spMkLst>
        </pc:spChg>
      </pc:sldChg>
      <pc:sldChg chg="addSp delSp modSp mod">
        <pc:chgData name="Luca" userId="f1e690cd-b477-4e8c-9f53-28d76c91cde4" providerId="ADAL" clId="{754C36EB-2837-430B-9B2B-5C8DF9DA32BF}" dt="2023-09-04T13:11:48.908" v="3371" actId="20577"/>
        <pc:sldMkLst>
          <pc:docMk/>
          <pc:sldMk cId="570162896" sldId="344"/>
        </pc:sldMkLst>
        <pc:spChg chg="add del">
          <ac:chgData name="Luca" userId="f1e690cd-b477-4e8c-9f53-28d76c91cde4" providerId="ADAL" clId="{754C36EB-2837-430B-9B2B-5C8DF9DA32BF}" dt="2023-09-04T13:10:32.693" v="3370" actId="11529"/>
          <ac:spMkLst>
            <pc:docMk/>
            <pc:sldMk cId="570162896" sldId="344"/>
            <ac:spMk id="4" creationId="{5C8E490B-3C73-3E45-8D43-A01A18B22C8E}"/>
          </ac:spMkLst>
        </pc:spChg>
        <pc:spChg chg="mod">
          <ac:chgData name="Luca" userId="f1e690cd-b477-4e8c-9f53-28d76c91cde4" providerId="ADAL" clId="{754C36EB-2837-430B-9B2B-5C8DF9DA32BF}" dt="2023-09-04T13:11:48.908" v="3371" actId="20577"/>
          <ac:spMkLst>
            <pc:docMk/>
            <pc:sldMk cId="570162896" sldId="344"/>
            <ac:spMk id="7" creationId="{F954A985-88E1-568D-7881-D52FC4071B6E}"/>
          </ac:spMkLst>
        </pc:spChg>
      </pc:sldChg>
    </pc:docChg>
  </pc:docChgLst>
  <pc:docChgLst>
    <pc:chgData name="D'Elia  Luca" userId="S::s296480@studenti.polito.it::f1e690cd-b477-4e8c-9f53-28d76c91cde4" providerId="AD" clId="Web-{7800F95F-9042-666F-D76D-B4F1587D6810}"/>
    <pc:docChg chg="addSld delSld modSld">
      <pc:chgData name="D'Elia  Luca" userId="S::s296480@studenti.polito.it::f1e690cd-b477-4e8c-9f53-28d76c91cde4" providerId="AD" clId="Web-{7800F95F-9042-666F-D76D-B4F1587D6810}" dt="2023-08-21T10:54:37.910" v="239" actId="1076"/>
      <pc:docMkLst>
        <pc:docMk/>
      </pc:docMkLst>
      <pc:sldChg chg="addSp delSp modSp">
        <pc:chgData name="D'Elia  Luca" userId="S::s296480@studenti.polito.it::f1e690cd-b477-4e8c-9f53-28d76c91cde4" providerId="AD" clId="Web-{7800F95F-9042-666F-D76D-B4F1587D6810}" dt="2023-08-21T10:25:07.091" v="44" actId="20577"/>
        <pc:sldMkLst>
          <pc:docMk/>
          <pc:sldMk cId="3425302771" sldId="279"/>
        </pc:sldMkLst>
        <pc:spChg chg="add mod">
          <ac:chgData name="D'Elia  Luca" userId="S::s296480@studenti.polito.it::f1e690cd-b477-4e8c-9f53-28d76c91cde4" providerId="AD" clId="Web-{7800F95F-9042-666F-D76D-B4F1587D6810}" dt="2023-08-21T10:25:07.091" v="44" actId="20577"/>
          <ac:spMkLst>
            <pc:docMk/>
            <pc:sldMk cId="3425302771" sldId="279"/>
            <ac:spMk id="4" creationId="{FA8B76F9-BD12-3324-0D8D-94975C6116F7}"/>
          </ac:spMkLst>
        </pc:spChg>
        <pc:spChg chg="add del">
          <ac:chgData name="D'Elia  Luca" userId="S::s296480@studenti.polito.it::f1e690cd-b477-4e8c-9f53-28d76c91cde4" providerId="AD" clId="Web-{7800F95F-9042-666F-D76D-B4F1587D6810}" dt="2023-08-21T10:24:09.854" v="30"/>
          <ac:spMkLst>
            <pc:docMk/>
            <pc:sldMk cId="3425302771" sldId="279"/>
            <ac:spMk id="5" creationId="{CB4C13DB-ED6B-E08C-C500-D65DD130725B}"/>
          </ac:spMkLst>
        </pc:spChg>
        <pc:spChg chg="add del">
          <ac:chgData name="D'Elia  Luca" userId="S::s296480@studenti.polito.it::f1e690cd-b477-4e8c-9f53-28d76c91cde4" providerId="AD" clId="Web-{7800F95F-9042-666F-D76D-B4F1587D6810}" dt="2023-08-21T10:24:14.073" v="31"/>
          <ac:spMkLst>
            <pc:docMk/>
            <pc:sldMk cId="3425302771" sldId="279"/>
            <ac:spMk id="6" creationId="{9CA914AF-ED89-706C-63A6-20A7C1627D62}"/>
          </ac:spMkLst>
        </pc:spChg>
        <pc:spChg chg="mod">
          <ac:chgData name="D'Elia  Luca" userId="S::s296480@studenti.polito.it::f1e690cd-b477-4e8c-9f53-28d76c91cde4" providerId="AD" clId="Web-{7800F95F-9042-666F-D76D-B4F1587D6810}" dt="2023-08-21T10:20:27.515" v="15" actId="20577"/>
          <ac:spMkLst>
            <pc:docMk/>
            <pc:sldMk cId="3425302771" sldId="279"/>
            <ac:spMk id="36" creationId="{00000000-0000-0000-0000-000000000000}"/>
          </ac:spMkLst>
        </pc:spChg>
        <pc:spChg chg="mod">
          <ac:chgData name="D'Elia  Luca" userId="S::s296480@studenti.polito.it::f1e690cd-b477-4e8c-9f53-28d76c91cde4" providerId="AD" clId="Web-{7800F95F-9042-666F-D76D-B4F1587D6810}" dt="2023-08-21T10:23:11.664" v="26" actId="20577"/>
          <ac:spMkLst>
            <pc:docMk/>
            <pc:sldMk cId="3425302771" sldId="279"/>
            <ac:spMk id="40" creationId="{00000000-0000-0000-0000-000000000000}"/>
          </ac:spMkLst>
        </pc:spChg>
        <pc:spChg chg="del">
          <ac:chgData name="D'Elia  Luca" userId="S::s296480@studenti.polito.it::f1e690cd-b477-4e8c-9f53-28d76c91cde4" providerId="AD" clId="Web-{7800F95F-9042-666F-D76D-B4F1587D6810}" dt="2023-08-21T10:21:26.127" v="24"/>
          <ac:spMkLst>
            <pc:docMk/>
            <pc:sldMk cId="3425302771" sldId="279"/>
            <ac:spMk id="149" creationId="{949D99BE-6CFB-45FC-9602-D15F40C379ED}"/>
          </ac:spMkLst>
        </pc:spChg>
      </pc:sldChg>
      <pc:sldChg chg="addSp delSp modSp">
        <pc:chgData name="D'Elia  Luca" userId="S::s296480@studenti.polito.it::f1e690cd-b477-4e8c-9f53-28d76c91cde4" providerId="AD" clId="Web-{7800F95F-9042-666F-D76D-B4F1587D6810}" dt="2023-08-21T10:52:58.140" v="233" actId="1076"/>
        <pc:sldMkLst>
          <pc:docMk/>
          <pc:sldMk cId="4013922372" sldId="296"/>
        </pc:sldMkLst>
        <pc:spChg chg="add mod">
          <ac:chgData name="D'Elia  Luca" userId="S::s296480@studenti.polito.it::f1e690cd-b477-4e8c-9f53-28d76c91cde4" providerId="AD" clId="Web-{7800F95F-9042-666F-D76D-B4F1587D6810}" dt="2023-08-21T10:51:08.634" v="225" actId="14100"/>
          <ac:spMkLst>
            <pc:docMk/>
            <pc:sldMk cId="4013922372" sldId="296"/>
            <ac:spMk id="4" creationId="{164A93C2-8208-007F-45C8-BE3A44ACEC02}"/>
          </ac:spMkLst>
        </pc:spChg>
        <pc:spChg chg="add del">
          <ac:chgData name="D'Elia  Luca" userId="S::s296480@studenti.polito.it::f1e690cd-b477-4e8c-9f53-28d76c91cde4" providerId="AD" clId="Web-{7800F95F-9042-666F-D76D-B4F1587D6810}" dt="2023-08-21T10:33:08.723" v="130"/>
          <ac:spMkLst>
            <pc:docMk/>
            <pc:sldMk cId="4013922372" sldId="296"/>
            <ac:spMk id="6" creationId="{51C134E8-6F8F-D778-ADD4-790E9A6F4B77}"/>
          </ac:spMkLst>
        </pc:spChg>
        <pc:spChg chg="mod">
          <ac:chgData name="D'Elia  Luca" userId="S::s296480@studenti.polito.it::f1e690cd-b477-4e8c-9f53-28d76c91cde4" providerId="AD" clId="Web-{7800F95F-9042-666F-D76D-B4F1587D6810}" dt="2023-08-21T10:20:40.735" v="17" actId="20577"/>
          <ac:spMkLst>
            <pc:docMk/>
            <pc:sldMk cId="4013922372" sldId="296"/>
            <ac:spMk id="36" creationId="{00000000-0000-0000-0000-000000000000}"/>
          </ac:spMkLst>
        </pc:spChg>
        <pc:spChg chg="del">
          <ac:chgData name="D'Elia  Luca" userId="S::s296480@studenti.polito.it::f1e690cd-b477-4e8c-9f53-28d76c91cde4" providerId="AD" clId="Web-{7800F95F-9042-666F-D76D-B4F1587D6810}" dt="2023-08-21T10:21:02.470" v="21"/>
          <ac:spMkLst>
            <pc:docMk/>
            <pc:sldMk cId="4013922372" sldId="296"/>
            <ac:spMk id="149" creationId="{949D99BE-6CFB-45FC-9602-D15F40C379ED}"/>
          </ac:spMkLst>
        </pc:spChg>
        <pc:picChg chg="add del mod">
          <ac:chgData name="D'Elia  Luca" userId="S::s296480@studenti.polito.it::f1e690cd-b477-4e8c-9f53-28d76c91cde4" providerId="AD" clId="Web-{7800F95F-9042-666F-D76D-B4F1587D6810}" dt="2023-08-21T10:32:53.379" v="128"/>
          <ac:picMkLst>
            <pc:docMk/>
            <pc:sldMk cId="4013922372" sldId="296"/>
            <ac:picMk id="5" creationId="{EA7605D2-0ECD-0FB6-D0D5-6CAF84972205}"/>
          </ac:picMkLst>
        </pc:picChg>
        <pc:picChg chg="add mod">
          <ac:chgData name="D'Elia  Luca" userId="S::s296480@studenti.polito.it::f1e690cd-b477-4e8c-9f53-28d76c91cde4" providerId="AD" clId="Web-{7800F95F-9042-666F-D76D-B4F1587D6810}" dt="2023-08-21T10:52:58.140" v="233" actId="1076"/>
          <ac:picMkLst>
            <pc:docMk/>
            <pc:sldMk cId="4013922372" sldId="296"/>
            <ac:picMk id="7" creationId="{931C8550-7EA6-901A-B029-86C896AFBE07}"/>
          </ac:picMkLst>
        </pc:picChg>
      </pc:sldChg>
      <pc:sldChg chg="delSp modSp del">
        <pc:chgData name="D'Elia  Luca" userId="S::s296480@studenti.polito.it::f1e690cd-b477-4e8c-9f53-28d76c91cde4" providerId="AD" clId="Web-{7800F95F-9042-666F-D76D-B4F1587D6810}" dt="2023-08-21T10:47:20.077" v="202"/>
        <pc:sldMkLst>
          <pc:docMk/>
          <pc:sldMk cId="809219945" sldId="297"/>
        </pc:sldMkLst>
        <pc:spChg chg="mod">
          <ac:chgData name="D'Elia  Luca" userId="S::s296480@studenti.polito.it::f1e690cd-b477-4e8c-9f53-28d76c91cde4" providerId="AD" clId="Web-{7800F95F-9042-666F-D76D-B4F1587D6810}" dt="2023-08-21T10:20:46.016" v="19" actId="20577"/>
          <ac:spMkLst>
            <pc:docMk/>
            <pc:sldMk cId="809219945" sldId="297"/>
            <ac:spMk id="36" creationId="{00000000-0000-0000-0000-000000000000}"/>
          </ac:spMkLst>
        </pc:spChg>
        <pc:spChg chg="del">
          <ac:chgData name="D'Elia  Luca" userId="S::s296480@studenti.polito.it::f1e690cd-b477-4e8c-9f53-28d76c91cde4" providerId="AD" clId="Web-{7800F95F-9042-666F-D76D-B4F1587D6810}" dt="2023-08-21T10:21:09.814" v="22"/>
          <ac:spMkLst>
            <pc:docMk/>
            <pc:sldMk cId="809219945" sldId="297"/>
            <ac:spMk id="149" creationId="{949D99BE-6CFB-45FC-9602-D15F40C379ED}"/>
          </ac:spMkLst>
        </pc:spChg>
      </pc:sldChg>
      <pc:sldChg chg="delSp modSp del">
        <pc:chgData name="D'Elia  Luca" userId="S::s296480@studenti.polito.it::f1e690cd-b477-4e8c-9f53-28d76c91cde4" providerId="AD" clId="Web-{7800F95F-9042-666F-D76D-B4F1587D6810}" dt="2023-08-21T10:47:22.327" v="203"/>
        <pc:sldMkLst>
          <pc:docMk/>
          <pc:sldMk cId="3749880682" sldId="298"/>
        </pc:sldMkLst>
        <pc:spChg chg="mod">
          <ac:chgData name="D'Elia  Luca" userId="S::s296480@studenti.polito.it::f1e690cd-b477-4e8c-9f53-28d76c91cde4" providerId="AD" clId="Web-{7800F95F-9042-666F-D76D-B4F1587D6810}" dt="2023-08-21T10:20:48.594" v="20" actId="20577"/>
          <ac:spMkLst>
            <pc:docMk/>
            <pc:sldMk cId="3749880682" sldId="298"/>
            <ac:spMk id="36" creationId="{00000000-0000-0000-0000-000000000000}"/>
          </ac:spMkLst>
        </pc:spChg>
        <pc:spChg chg="del">
          <ac:chgData name="D'Elia  Luca" userId="S::s296480@studenti.polito.it::f1e690cd-b477-4e8c-9f53-28d76c91cde4" providerId="AD" clId="Web-{7800F95F-9042-666F-D76D-B4F1587D6810}" dt="2023-08-21T10:21:15.533" v="23"/>
          <ac:spMkLst>
            <pc:docMk/>
            <pc:sldMk cId="3749880682" sldId="298"/>
            <ac:spMk id="149" creationId="{949D99BE-6CFB-45FC-9602-D15F40C379ED}"/>
          </ac:spMkLst>
        </pc:spChg>
      </pc:sldChg>
      <pc:sldChg chg="addSp modSp add replId">
        <pc:chgData name="D'Elia  Luca" userId="S::s296480@studenti.polito.it::f1e690cd-b477-4e8c-9f53-28d76c91cde4" providerId="AD" clId="Web-{7800F95F-9042-666F-D76D-B4F1587D6810}" dt="2023-08-21T10:54:37.910" v="239" actId="1076"/>
        <pc:sldMkLst>
          <pc:docMk/>
          <pc:sldMk cId="3739165764" sldId="303"/>
        </pc:sldMkLst>
        <pc:spChg chg="mod">
          <ac:chgData name="D'Elia  Luca" userId="S::s296480@studenti.polito.it::f1e690cd-b477-4e8c-9f53-28d76c91cde4" providerId="AD" clId="Web-{7800F95F-9042-666F-D76D-B4F1587D6810}" dt="2023-08-21T10:51:19.463" v="229" actId="14100"/>
          <ac:spMkLst>
            <pc:docMk/>
            <pc:sldMk cId="3739165764" sldId="303"/>
            <ac:spMk id="4" creationId="{164A93C2-8208-007F-45C8-BE3A44ACEC02}"/>
          </ac:spMkLst>
        </pc:spChg>
        <pc:picChg chg="add mod">
          <ac:chgData name="D'Elia  Luca" userId="S::s296480@studenti.polito.it::f1e690cd-b477-4e8c-9f53-28d76c91cde4" providerId="AD" clId="Web-{7800F95F-9042-666F-D76D-B4F1587D6810}" dt="2023-08-21T10:54:37.910" v="239" actId="1076"/>
          <ac:picMkLst>
            <pc:docMk/>
            <pc:sldMk cId="3739165764" sldId="303"/>
            <ac:picMk id="5" creationId="{42810917-925D-C793-1E1C-BFCAD8686656}"/>
          </ac:picMkLst>
        </pc:picChg>
        <pc:picChg chg="add mod">
          <ac:chgData name="D'Elia  Luca" userId="S::s296480@studenti.polito.it::f1e690cd-b477-4e8c-9f53-28d76c91cde4" providerId="AD" clId="Web-{7800F95F-9042-666F-D76D-B4F1587D6810}" dt="2023-08-21T10:54:33.050" v="238" actId="1076"/>
          <ac:picMkLst>
            <pc:docMk/>
            <pc:sldMk cId="3739165764" sldId="303"/>
            <ac:picMk id="6" creationId="{9017B882-9475-6CE1-6254-961B723B5AE3}"/>
          </ac:picMkLst>
        </pc:picChg>
      </pc:sldChg>
    </pc:docChg>
  </pc:docChgLst>
  <pc:docChgLst>
    <pc:chgData name="D'Elia  Luca" userId="S::s296480@studenti.polito.it::f1e690cd-b477-4e8c-9f53-28d76c91cde4" providerId="AD" clId="Web-{CD39373C-D723-58C2-A3B2-5BC58744FE80}"/>
    <pc:docChg chg="modSld">
      <pc:chgData name="D'Elia  Luca" userId="S::s296480@studenti.polito.it::f1e690cd-b477-4e8c-9f53-28d76c91cde4" providerId="AD" clId="Web-{CD39373C-D723-58C2-A3B2-5BC58744FE80}" dt="2023-08-21T13:37:40.638" v="291" actId="20577"/>
      <pc:docMkLst>
        <pc:docMk/>
      </pc:docMkLst>
      <pc:sldChg chg="modSp">
        <pc:chgData name="D'Elia  Luca" userId="S::s296480@studenti.polito.it::f1e690cd-b477-4e8c-9f53-28d76c91cde4" providerId="AD" clId="Web-{CD39373C-D723-58C2-A3B2-5BC58744FE80}" dt="2023-08-21T13:30:11.205" v="219" actId="20577"/>
        <pc:sldMkLst>
          <pc:docMk/>
          <pc:sldMk cId="3425302771" sldId="279"/>
        </pc:sldMkLst>
        <pc:spChg chg="mod">
          <ac:chgData name="D'Elia  Luca" userId="S::s296480@studenti.polito.it::f1e690cd-b477-4e8c-9f53-28d76c91cde4" providerId="AD" clId="Web-{CD39373C-D723-58C2-A3B2-5BC58744FE80}" dt="2023-08-21T13:30:11.205" v="219" actId="20577"/>
          <ac:spMkLst>
            <pc:docMk/>
            <pc:sldMk cId="3425302771" sldId="279"/>
            <ac:spMk id="4" creationId="{FA8B76F9-BD12-3324-0D8D-94975C6116F7}"/>
          </ac:spMkLst>
        </pc:spChg>
      </pc:sldChg>
      <pc:sldChg chg="modSp">
        <pc:chgData name="D'Elia  Luca" userId="S::s296480@studenti.polito.it::f1e690cd-b477-4e8c-9f53-28d76c91cde4" providerId="AD" clId="Web-{CD39373C-D723-58C2-A3B2-5BC58744FE80}" dt="2023-08-21T13:24:22.039" v="181" actId="20577"/>
        <pc:sldMkLst>
          <pc:docMk/>
          <pc:sldMk cId="3764559307" sldId="289"/>
        </pc:sldMkLst>
        <pc:spChg chg="mod">
          <ac:chgData name="D'Elia  Luca" userId="S::s296480@studenti.polito.it::f1e690cd-b477-4e8c-9f53-28d76c91cde4" providerId="AD" clId="Web-{CD39373C-D723-58C2-A3B2-5BC58744FE80}" dt="2023-08-21T13:24:22.039" v="181" actId="20577"/>
          <ac:spMkLst>
            <pc:docMk/>
            <pc:sldMk cId="3764559307" sldId="289"/>
            <ac:spMk id="55" creationId="{4ED5A064-8333-42D8-9CC1-C5BD21FDE0CF}"/>
          </ac:spMkLst>
        </pc:spChg>
      </pc:sldChg>
      <pc:sldChg chg="addSp delSp modSp addAnim delAnim">
        <pc:chgData name="D'Elia  Luca" userId="S::s296480@studenti.polito.it::f1e690cd-b477-4e8c-9f53-28d76c91cde4" providerId="AD" clId="Web-{CD39373C-D723-58C2-A3B2-5BC58744FE80}" dt="2023-08-21T13:24:34.242" v="185" actId="20577"/>
        <pc:sldMkLst>
          <pc:docMk/>
          <pc:sldMk cId="3293389071" sldId="301"/>
        </pc:sldMkLst>
        <pc:spChg chg="mod">
          <ac:chgData name="D'Elia  Luca" userId="S::s296480@studenti.polito.it::f1e690cd-b477-4e8c-9f53-28d76c91cde4" providerId="AD" clId="Web-{CD39373C-D723-58C2-A3B2-5BC58744FE80}" dt="2023-08-21T13:24:34.242" v="185" actId="20577"/>
          <ac:spMkLst>
            <pc:docMk/>
            <pc:sldMk cId="3293389071" sldId="301"/>
            <ac:spMk id="55" creationId="{4ED5A064-8333-42D8-9CC1-C5BD21FDE0CF}"/>
          </ac:spMkLst>
        </pc:spChg>
        <pc:spChg chg="add del mod">
          <ac:chgData name="D'Elia  Luca" userId="S::s296480@studenti.polito.it::f1e690cd-b477-4e8c-9f53-28d76c91cde4" providerId="AD" clId="Web-{CD39373C-D723-58C2-A3B2-5BC58744FE80}" dt="2023-08-21T13:20:49.565" v="112" actId="1076"/>
          <ac:spMkLst>
            <pc:docMk/>
            <pc:sldMk cId="3293389071" sldId="301"/>
            <ac:spMk id="81" creationId="{D821F88B-ABCD-4445-9838-CD4350D2F095}"/>
          </ac:spMkLst>
        </pc:spChg>
        <pc:spChg chg="mod">
          <ac:chgData name="D'Elia  Luca" userId="S::s296480@studenti.polito.it::f1e690cd-b477-4e8c-9f53-28d76c91cde4" providerId="AD" clId="Web-{CD39373C-D723-58C2-A3B2-5BC58744FE80}" dt="2023-08-21T13:20:28.861" v="110" actId="1076"/>
          <ac:spMkLst>
            <pc:docMk/>
            <pc:sldMk cId="3293389071" sldId="301"/>
            <ac:spMk id="83" creationId="{DCF748BC-A72B-4737-96AB-ED9F63ABCDCE}"/>
          </ac:spMkLst>
        </pc:spChg>
        <pc:spChg chg="mod">
          <ac:chgData name="D'Elia  Luca" userId="S::s296480@studenti.polito.it::f1e690cd-b477-4e8c-9f53-28d76c91cde4" providerId="AD" clId="Web-{CD39373C-D723-58C2-A3B2-5BC58744FE80}" dt="2023-08-21T13:20:53.440" v="113" actId="1076"/>
          <ac:spMkLst>
            <pc:docMk/>
            <pc:sldMk cId="3293389071" sldId="301"/>
            <ac:spMk id="85" creationId="{E30374D3-E5B4-46B0-ACDC-B16D3A85B3D7}"/>
          </ac:spMkLst>
        </pc:spChg>
        <pc:spChg chg="mod">
          <ac:chgData name="D'Elia  Luca" userId="S::s296480@studenti.polito.it::f1e690cd-b477-4e8c-9f53-28d76c91cde4" providerId="AD" clId="Web-{CD39373C-D723-58C2-A3B2-5BC58744FE80}" dt="2023-08-21T13:20:18.079" v="109" actId="1076"/>
          <ac:spMkLst>
            <pc:docMk/>
            <pc:sldMk cId="3293389071" sldId="301"/>
            <ac:spMk id="87" creationId="{DADBD0EA-858C-4F0B-99C7-20A549D7EBBD}"/>
          </ac:spMkLst>
        </pc:spChg>
        <pc:spChg chg="mod">
          <ac:chgData name="D'Elia  Luca" userId="S::s296480@studenti.polito.it::f1e690cd-b477-4e8c-9f53-28d76c91cde4" providerId="AD" clId="Web-{CD39373C-D723-58C2-A3B2-5BC58744FE80}" dt="2023-08-21T13:21:03.674" v="114" actId="1076"/>
          <ac:spMkLst>
            <pc:docMk/>
            <pc:sldMk cId="3293389071" sldId="301"/>
            <ac:spMk id="89" creationId="{F9841D11-6D3E-4B77-934A-BA34521E349C}"/>
          </ac:spMkLst>
        </pc:spChg>
        <pc:spChg chg="mod">
          <ac:chgData name="D'Elia  Luca" userId="S::s296480@studenti.polito.it::f1e690cd-b477-4e8c-9f53-28d76c91cde4" providerId="AD" clId="Web-{CD39373C-D723-58C2-A3B2-5BC58744FE80}" dt="2023-08-21T13:20:41.252" v="111" actId="1076"/>
          <ac:spMkLst>
            <pc:docMk/>
            <pc:sldMk cId="3293389071" sldId="301"/>
            <ac:spMk id="91" creationId="{BB5D4ED3-7656-466F-891C-2996498D41FF}"/>
          </ac:spMkLst>
        </pc:spChg>
      </pc:sldChg>
      <pc:sldChg chg="addSp modSp">
        <pc:chgData name="D'Elia  Luca" userId="S::s296480@studenti.polito.it::f1e690cd-b477-4e8c-9f53-28d76c91cde4" providerId="AD" clId="Web-{CD39373C-D723-58C2-A3B2-5BC58744FE80}" dt="2023-08-21T13:37:40.638" v="291" actId="20577"/>
        <pc:sldMkLst>
          <pc:docMk/>
          <pc:sldMk cId="2841001169" sldId="304"/>
        </pc:sldMkLst>
        <pc:spChg chg="add mod">
          <ac:chgData name="D'Elia  Luca" userId="S::s296480@studenti.polito.it::f1e690cd-b477-4e8c-9f53-28d76c91cde4" providerId="AD" clId="Web-{CD39373C-D723-58C2-A3B2-5BC58744FE80}" dt="2023-08-21T13:37:40.638" v="291" actId="20577"/>
          <ac:spMkLst>
            <pc:docMk/>
            <pc:sldMk cId="2841001169" sldId="304"/>
            <ac:spMk id="4" creationId="{4F65CC3E-890F-916B-C1DD-2B38A1796587}"/>
          </ac:spMkLst>
        </pc:spChg>
        <pc:spChg chg="mod">
          <ac:chgData name="D'Elia  Luca" userId="S::s296480@studenti.polito.it::f1e690cd-b477-4e8c-9f53-28d76c91cde4" providerId="AD" clId="Web-{CD39373C-D723-58C2-A3B2-5BC58744FE80}" dt="2023-08-21T13:30:51.253" v="233" actId="14100"/>
          <ac:spMkLst>
            <pc:docMk/>
            <pc:sldMk cId="2841001169" sldId="304"/>
            <ac:spMk id="36" creationId="{00000000-0000-0000-0000-000000000000}"/>
          </ac:spMkLst>
        </pc:spChg>
        <pc:spChg chg="mod">
          <ac:chgData name="D'Elia  Luca" userId="S::s296480@studenti.polito.it::f1e690cd-b477-4e8c-9f53-28d76c91cde4" providerId="AD" clId="Web-{CD39373C-D723-58C2-A3B2-5BC58744FE80}" dt="2023-08-21T13:36:45.246" v="275" actId="20577"/>
          <ac:spMkLst>
            <pc:docMk/>
            <pc:sldMk cId="2841001169" sldId="304"/>
            <ac:spMk id="40" creationId="{00000000-0000-0000-0000-000000000000}"/>
          </ac:spMkLst>
        </pc:spChg>
      </pc:sldChg>
      <pc:sldChg chg="modSp">
        <pc:chgData name="D'Elia  Luca" userId="S::s296480@studenti.polito.it::f1e690cd-b477-4e8c-9f53-28d76c91cde4" providerId="AD" clId="Web-{CD39373C-D723-58C2-A3B2-5BC58744FE80}" dt="2023-08-21T13:31:28.035" v="244" actId="14100"/>
        <pc:sldMkLst>
          <pc:docMk/>
          <pc:sldMk cId="3250648642" sldId="305"/>
        </pc:sldMkLst>
        <pc:spChg chg="mod">
          <ac:chgData name="D'Elia  Luca" userId="S::s296480@studenti.polito.it::f1e690cd-b477-4e8c-9f53-28d76c91cde4" providerId="AD" clId="Web-{CD39373C-D723-58C2-A3B2-5BC58744FE80}" dt="2023-08-21T13:31:28.035" v="244" actId="14100"/>
          <ac:spMkLst>
            <pc:docMk/>
            <pc:sldMk cId="3250648642" sldId="305"/>
            <ac:spMk id="36" creationId="{00000000-0000-0000-0000-000000000000}"/>
          </ac:spMkLst>
        </pc:spChg>
      </pc:sldChg>
      <pc:sldChg chg="modSp">
        <pc:chgData name="D'Elia  Luca" userId="S::s296480@studenti.polito.it::f1e690cd-b477-4e8c-9f53-28d76c91cde4" providerId="AD" clId="Web-{CD39373C-D723-58C2-A3B2-5BC58744FE80}" dt="2023-08-21T13:31:33.926" v="248" actId="14100"/>
        <pc:sldMkLst>
          <pc:docMk/>
          <pc:sldMk cId="1444220973" sldId="306"/>
        </pc:sldMkLst>
        <pc:spChg chg="mod">
          <ac:chgData name="D'Elia  Luca" userId="S::s296480@studenti.polito.it::f1e690cd-b477-4e8c-9f53-28d76c91cde4" providerId="AD" clId="Web-{CD39373C-D723-58C2-A3B2-5BC58744FE80}" dt="2023-08-21T13:31:33.926" v="248" actId="14100"/>
          <ac:spMkLst>
            <pc:docMk/>
            <pc:sldMk cId="1444220973" sldId="306"/>
            <ac:spMk id="36" creationId="{00000000-0000-0000-0000-000000000000}"/>
          </ac:spMkLst>
        </pc:spChg>
      </pc:sldChg>
    </pc:docChg>
  </pc:docChgLst>
  <pc:docChgLst>
    <pc:chgData name="D'Elia  Luca" userId="S::s296480@studenti.polito.it::f1e690cd-b477-4e8c-9f53-28d76c91cde4" providerId="AD" clId="Web-{CCE2DC95-8873-A9C8-B4EB-C94BFC287DCC}"/>
    <pc:docChg chg="modSld sldOrd">
      <pc:chgData name="D'Elia  Luca" userId="S::s296480@studenti.polito.it::f1e690cd-b477-4e8c-9f53-28d76c91cde4" providerId="AD" clId="Web-{CCE2DC95-8873-A9C8-B4EB-C94BFC287DCC}" dt="2023-08-22T10:25:57.744" v="436" actId="20577"/>
      <pc:docMkLst>
        <pc:docMk/>
      </pc:docMkLst>
      <pc:sldChg chg="modSp">
        <pc:chgData name="D'Elia  Luca" userId="S::s296480@studenti.polito.it::f1e690cd-b477-4e8c-9f53-28d76c91cde4" providerId="AD" clId="Web-{CCE2DC95-8873-A9C8-B4EB-C94BFC287DCC}" dt="2023-08-22T07:58:13.458" v="19" actId="20577"/>
        <pc:sldMkLst>
          <pc:docMk/>
          <pc:sldMk cId="3425302771" sldId="279"/>
        </pc:sldMkLst>
        <pc:spChg chg="mod">
          <ac:chgData name="D'Elia  Luca" userId="S::s296480@studenti.polito.it::f1e690cd-b477-4e8c-9f53-28d76c91cde4" providerId="AD" clId="Web-{CCE2DC95-8873-A9C8-B4EB-C94BFC287DCC}" dt="2023-08-22T07:58:13.458" v="19" actId="20577"/>
          <ac:spMkLst>
            <pc:docMk/>
            <pc:sldMk cId="3425302771" sldId="279"/>
            <ac:spMk id="3" creationId="{00000000-0000-0000-0000-000000000000}"/>
          </ac:spMkLst>
        </pc:spChg>
      </pc:sldChg>
      <pc:sldChg chg="addSp modSp">
        <pc:chgData name="D'Elia  Luca" userId="S::s296480@studenti.polito.it::f1e690cd-b477-4e8c-9f53-28d76c91cde4" providerId="AD" clId="Web-{CCE2DC95-8873-A9C8-B4EB-C94BFC287DCC}" dt="2023-08-22T08:13:43.625" v="131" actId="20577"/>
        <pc:sldMkLst>
          <pc:docMk/>
          <pc:sldMk cId="3764559307" sldId="289"/>
        </pc:sldMkLst>
        <pc:spChg chg="add mod">
          <ac:chgData name="D'Elia  Luca" userId="S::s296480@studenti.polito.it::f1e690cd-b477-4e8c-9f53-28d76c91cde4" providerId="AD" clId="Web-{CCE2DC95-8873-A9C8-B4EB-C94BFC287DCC}" dt="2023-08-22T08:13:43.625" v="131" actId="20577"/>
          <ac:spMkLst>
            <pc:docMk/>
            <pc:sldMk cId="3764559307" sldId="289"/>
            <ac:spMk id="6" creationId="{7EE99903-FE27-D055-F6F2-33036A5788A2}"/>
          </ac:spMkLst>
        </pc:spChg>
        <pc:spChg chg="mod">
          <ac:chgData name="D'Elia  Luca" userId="S::s296480@studenti.polito.it::f1e690cd-b477-4e8c-9f53-28d76c91cde4" providerId="AD" clId="Web-{CCE2DC95-8873-A9C8-B4EB-C94BFC287DCC}" dt="2023-08-22T08:10:29.119" v="66" actId="20577"/>
          <ac:spMkLst>
            <pc:docMk/>
            <pc:sldMk cId="3764559307" sldId="289"/>
            <ac:spMk id="55" creationId="{4ED5A064-8333-42D8-9CC1-C5BD21FDE0CF}"/>
          </ac:spMkLst>
        </pc:spChg>
        <pc:picChg chg="add mod">
          <ac:chgData name="D'Elia  Luca" userId="S::s296480@studenti.polito.it::f1e690cd-b477-4e8c-9f53-28d76c91cde4" providerId="AD" clId="Web-{CCE2DC95-8873-A9C8-B4EB-C94BFC287DCC}" dt="2023-08-22T08:10:55.229" v="71" actId="1076"/>
          <ac:picMkLst>
            <pc:docMk/>
            <pc:sldMk cId="3764559307" sldId="289"/>
            <ac:picMk id="5" creationId="{3BCA8664-0280-6E0D-3DF9-D70C499F933E}"/>
          </ac:picMkLst>
        </pc:picChg>
      </pc:sldChg>
      <pc:sldChg chg="modSp">
        <pc:chgData name="D'Elia  Luca" userId="S::s296480@studenti.polito.it::f1e690cd-b477-4e8c-9f53-28d76c91cde4" providerId="AD" clId="Web-{CCE2DC95-8873-A9C8-B4EB-C94BFC287DCC}" dt="2023-08-22T08:18:48.133" v="143" actId="20577"/>
        <pc:sldMkLst>
          <pc:docMk/>
          <pc:sldMk cId="3985172319" sldId="291"/>
        </pc:sldMkLst>
        <pc:spChg chg="mod">
          <ac:chgData name="D'Elia  Luca" userId="S::s296480@studenti.polito.it::f1e690cd-b477-4e8c-9f53-28d76c91cde4" providerId="AD" clId="Web-{CCE2DC95-8873-A9C8-B4EB-C94BFC287DCC}" dt="2023-08-22T07:59:31.366" v="31" actId="20577"/>
          <ac:spMkLst>
            <pc:docMk/>
            <pc:sldMk cId="3985172319" sldId="291"/>
            <ac:spMk id="3" creationId="{00000000-0000-0000-0000-000000000000}"/>
          </ac:spMkLst>
        </pc:spChg>
        <pc:spChg chg="mod">
          <ac:chgData name="D'Elia  Luca" userId="S::s296480@studenti.polito.it::f1e690cd-b477-4e8c-9f53-28d76c91cde4" providerId="AD" clId="Web-{CCE2DC95-8873-A9C8-B4EB-C94BFC287DCC}" dt="2023-08-22T08:18:23.570" v="139" actId="20577"/>
          <ac:spMkLst>
            <pc:docMk/>
            <pc:sldMk cId="3985172319" sldId="291"/>
            <ac:spMk id="115" creationId="{6983DAED-9080-4601-B488-000C7A4D266E}"/>
          </ac:spMkLst>
        </pc:spChg>
        <pc:spChg chg="mod">
          <ac:chgData name="D'Elia  Luca" userId="S::s296480@studenti.polito.it::f1e690cd-b477-4e8c-9f53-28d76c91cde4" providerId="AD" clId="Web-{CCE2DC95-8873-A9C8-B4EB-C94BFC287DCC}" dt="2023-08-22T08:17:58.804" v="137" actId="20577"/>
          <ac:spMkLst>
            <pc:docMk/>
            <pc:sldMk cId="3985172319" sldId="291"/>
            <ac:spMk id="147" creationId="{ED05A191-AEAE-4FFB-893A-6DBD9345296C}"/>
          </ac:spMkLst>
        </pc:spChg>
        <pc:spChg chg="mod">
          <ac:chgData name="D'Elia  Luca" userId="S::s296480@studenti.polito.it::f1e690cd-b477-4e8c-9f53-28d76c91cde4" providerId="AD" clId="Web-{CCE2DC95-8873-A9C8-B4EB-C94BFC287DCC}" dt="2023-08-22T08:17:43.397" v="135" actId="20577"/>
          <ac:spMkLst>
            <pc:docMk/>
            <pc:sldMk cId="3985172319" sldId="291"/>
            <ac:spMk id="157" creationId="{EDA5AF77-1E33-4380-AC14-FE4541435468}"/>
          </ac:spMkLst>
        </pc:spChg>
        <pc:spChg chg="mod">
          <ac:chgData name="D'Elia  Luca" userId="S::s296480@studenti.polito.it::f1e690cd-b477-4e8c-9f53-28d76c91cde4" providerId="AD" clId="Web-{CCE2DC95-8873-A9C8-B4EB-C94BFC287DCC}" dt="2023-08-22T08:17:31.225" v="133" actId="20577"/>
          <ac:spMkLst>
            <pc:docMk/>
            <pc:sldMk cId="3985172319" sldId="291"/>
            <ac:spMk id="167" creationId="{8C4C33EF-4267-480E-892D-690BC259800A}"/>
          </ac:spMkLst>
        </pc:spChg>
        <pc:spChg chg="mod">
          <ac:chgData name="D'Elia  Luca" userId="S::s296480@studenti.polito.it::f1e690cd-b477-4e8c-9f53-28d76c91cde4" providerId="AD" clId="Web-{CCE2DC95-8873-A9C8-B4EB-C94BFC287DCC}" dt="2023-08-22T08:18:48.133" v="143" actId="20577"/>
          <ac:spMkLst>
            <pc:docMk/>
            <pc:sldMk cId="3985172319" sldId="291"/>
            <ac:spMk id="177" creationId="{0AD8B5EB-7C71-40E6-B4D7-8BB8256B3007}"/>
          </ac:spMkLst>
        </pc:spChg>
        <pc:spChg chg="mod">
          <ac:chgData name="D'Elia  Luca" userId="S::s296480@studenti.polito.it::f1e690cd-b477-4e8c-9f53-28d76c91cde4" providerId="AD" clId="Web-{CCE2DC95-8873-A9C8-B4EB-C94BFC287DCC}" dt="2023-08-22T08:18:36.227" v="141" actId="20577"/>
          <ac:spMkLst>
            <pc:docMk/>
            <pc:sldMk cId="3985172319" sldId="291"/>
            <ac:spMk id="187" creationId="{7330B930-6CF2-4956-BD01-75001B1C77EB}"/>
          </ac:spMkLst>
        </pc:spChg>
      </pc:sldChg>
      <pc:sldChg chg="modSp">
        <pc:chgData name="D'Elia  Luca" userId="S::s296480@studenti.polito.it::f1e690cd-b477-4e8c-9f53-28d76c91cde4" providerId="AD" clId="Web-{CCE2DC95-8873-A9C8-B4EB-C94BFC287DCC}" dt="2023-08-22T08:00:38.259" v="44" actId="20577"/>
        <pc:sldMkLst>
          <pc:docMk/>
          <pc:sldMk cId="1249846150" sldId="292"/>
        </pc:sldMkLst>
        <pc:spChg chg="mod">
          <ac:chgData name="D'Elia  Luca" userId="S::s296480@studenti.polito.it::f1e690cd-b477-4e8c-9f53-28d76c91cde4" providerId="AD" clId="Web-{CCE2DC95-8873-A9C8-B4EB-C94BFC287DCC}" dt="2023-08-22T08:00:38.259" v="44" actId="20577"/>
          <ac:spMkLst>
            <pc:docMk/>
            <pc:sldMk cId="1249846150" sldId="292"/>
            <ac:spMk id="3" creationId="{00000000-0000-0000-0000-000000000000}"/>
          </ac:spMkLst>
        </pc:spChg>
      </pc:sldChg>
      <pc:sldChg chg="modSp">
        <pc:chgData name="D'Elia  Luca" userId="S::s296480@studenti.polito.it::f1e690cd-b477-4e8c-9f53-28d76c91cde4" providerId="AD" clId="Web-{CCE2DC95-8873-A9C8-B4EB-C94BFC287DCC}" dt="2023-08-22T07:59:58.336" v="38" actId="20577"/>
        <pc:sldMkLst>
          <pc:docMk/>
          <pc:sldMk cId="1811103436" sldId="293"/>
        </pc:sldMkLst>
        <pc:spChg chg="mod">
          <ac:chgData name="D'Elia  Luca" userId="S::s296480@studenti.polito.it::f1e690cd-b477-4e8c-9f53-28d76c91cde4" providerId="AD" clId="Web-{CCE2DC95-8873-A9C8-B4EB-C94BFC287DCC}" dt="2023-08-22T07:59:58.336" v="38" actId="20577"/>
          <ac:spMkLst>
            <pc:docMk/>
            <pc:sldMk cId="1811103436" sldId="293"/>
            <ac:spMk id="3" creationId="{00000000-0000-0000-0000-000000000000}"/>
          </ac:spMkLst>
        </pc:spChg>
      </pc:sldChg>
      <pc:sldChg chg="modSp">
        <pc:chgData name="D'Elia  Luca" userId="S::s296480@studenti.polito.it::f1e690cd-b477-4e8c-9f53-28d76c91cde4" providerId="AD" clId="Web-{CCE2DC95-8873-A9C8-B4EB-C94BFC287DCC}" dt="2023-08-22T08:01:04.213" v="50" actId="20577"/>
        <pc:sldMkLst>
          <pc:docMk/>
          <pc:sldMk cId="2673103343" sldId="294"/>
        </pc:sldMkLst>
        <pc:spChg chg="mod">
          <ac:chgData name="D'Elia  Luca" userId="S::s296480@studenti.polito.it::f1e690cd-b477-4e8c-9f53-28d76c91cde4" providerId="AD" clId="Web-{CCE2DC95-8873-A9C8-B4EB-C94BFC287DCC}" dt="2023-08-22T08:01:04.213" v="50" actId="20577"/>
          <ac:spMkLst>
            <pc:docMk/>
            <pc:sldMk cId="2673103343" sldId="294"/>
            <ac:spMk id="3" creationId="{00000000-0000-0000-0000-000000000000}"/>
          </ac:spMkLst>
        </pc:spChg>
      </pc:sldChg>
      <pc:sldChg chg="modSp">
        <pc:chgData name="D'Elia  Luca" userId="S::s296480@studenti.polito.it::f1e690cd-b477-4e8c-9f53-28d76c91cde4" providerId="AD" clId="Web-{CCE2DC95-8873-A9C8-B4EB-C94BFC287DCC}" dt="2023-08-22T08:44:01.692" v="147" actId="1076"/>
        <pc:sldMkLst>
          <pc:docMk/>
          <pc:sldMk cId="4013922372" sldId="296"/>
        </pc:sldMkLst>
        <pc:spChg chg="mod">
          <ac:chgData name="D'Elia  Luca" userId="S::s296480@studenti.polito.it::f1e690cd-b477-4e8c-9f53-28d76c91cde4" providerId="AD" clId="Web-{CCE2DC95-8873-A9C8-B4EB-C94BFC287DCC}" dt="2023-08-22T07:58:24.271" v="22" actId="20577"/>
          <ac:spMkLst>
            <pc:docMk/>
            <pc:sldMk cId="4013922372" sldId="296"/>
            <ac:spMk id="3" creationId="{00000000-0000-0000-0000-000000000000}"/>
          </ac:spMkLst>
        </pc:spChg>
        <pc:picChg chg="mod">
          <ac:chgData name="D'Elia  Luca" userId="S::s296480@studenti.polito.it::f1e690cd-b477-4e8c-9f53-28d76c91cde4" providerId="AD" clId="Web-{CCE2DC95-8873-A9C8-B4EB-C94BFC287DCC}" dt="2023-08-22T08:42:34.018" v="145" actId="1076"/>
          <ac:picMkLst>
            <pc:docMk/>
            <pc:sldMk cId="4013922372" sldId="296"/>
            <ac:picMk id="1026" creationId="{CE12B50A-7999-18F4-8B85-4F9BD6B6B9B1}"/>
          </ac:picMkLst>
        </pc:picChg>
        <pc:picChg chg="mod">
          <ac:chgData name="D'Elia  Luca" userId="S::s296480@studenti.polito.it::f1e690cd-b477-4e8c-9f53-28d76c91cde4" providerId="AD" clId="Web-{CCE2DC95-8873-A9C8-B4EB-C94BFC287DCC}" dt="2023-08-22T08:44:01.692" v="147" actId="1076"/>
          <ac:picMkLst>
            <pc:docMk/>
            <pc:sldMk cId="4013922372" sldId="296"/>
            <ac:picMk id="1032" creationId="{A5B94B64-31BA-0B5C-8B60-D79E3D92AD61}"/>
          </ac:picMkLst>
        </pc:picChg>
      </pc:sldChg>
      <pc:sldChg chg="addSp delSp modSp delAnim">
        <pc:chgData name="D'Elia  Luca" userId="S::s296480@studenti.polito.it::f1e690cd-b477-4e8c-9f53-28d76c91cde4" providerId="AD" clId="Web-{CCE2DC95-8873-A9C8-B4EB-C94BFC287DCC}" dt="2023-08-22T07:53:23.981" v="17" actId="1076"/>
        <pc:sldMkLst>
          <pc:docMk/>
          <pc:sldMk cId="3293389071" sldId="301"/>
        </pc:sldMkLst>
        <pc:picChg chg="add del mod">
          <ac:chgData name="D'Elia  Luca" userId="S::s296480@studenti.polito.it::f1e690cd-b477-4e8c-9f53-28d76c91cde4" providerId="AD" clId="Web-{CCE2DC95-8873-A9C8-B4EB-C94BFC287DCC}" dt="2023-08-22T07:52:25.854" v="5"/>
          <ac:picMkLst>
            <pc:docMk/>
            <pc:sldMk cId="3293389071" sldId="301"/>
            <ac:picMk id="10" creationId="{152BD7A3-2390-FC35-A000-66835B2393D4}"/>
          </ac:picMkLst>
        </pc:picChg>
        <pc:picChg chg="add mod">
          <ac:chgData name="D'Elia  Luca" userId="S::s296480@studenti.polito.it::f1e690cd-b477-4e8c-9f53-28d76c91cde4" providerId="AD" clId="Web-{CCE2DC95-8873-A9C8-B4EB-C94BFC287DCC}" dt="2023-08-22T07:50:54.430" v="0"/>
          <ac:picMkLst>
            <pc:docMk/>
            <pc:sldMk cId="3293389071" sldId="301"/>
            <ac:picMk id="10" creationId="{EDD3F812-39FD-06C3-6BC9-44E02C723550}"/>
          </ac:picMkLst>
        </pc:picChg>
        <pc:picChg chg="add mod">
          <ac:chgData name="D'Elia  Luca" userId="S::s296480@studenti.polito.it::f1e690cd-b477-4e8c-9f53-28d76c91cde4" providerId="AD" clId="Web-{CCE2DC95-8873-A9C8-B4EB-C94BFC287DCC}" dt="2023-08-22T07:53:23.981" v="17" actId="1076"/>
          <ac:picMkLst>
            <pc:docMk/>
            <pc:sldMk cId="3293389071" sldId="301"/>
            <ac:picMk id="11" creationId="{B06B8112-87D3-7C6E-C6B4-3FE6EBFDF775}"/>
          </ac:picMkLst>
        </pc:picChg>
        <pc:picChg chg="del">
          <ac:chgData name="D'Elia  Luca" userId="S::s296480@studenti.polito.it::f1e690cd-b477-4e8c-9f53-28d76c91cde4" providerId="AD" clId="Web-{CCE2DC95-8873-A9C8-B4EB-C94BFC287DCC}" dt="2023-08-22T07:52:45.324" v="11"/>
          <ac:picMkLst>
            <pc:docMk/>
            <pc:sldMk cId="3293389071" sldId="301"/>
            <ac:picMk id="100" creationId="{96E84A8E-B6CF-4A46-94A2-3603E80B0729}"/>
          </ac:picMkLst>
        </pc:picChg>
      </pc:sldChg>
      <pc:sldChg chg="modSp">
        <pc:chgData name="D'Elia  Luca" userId="S::s296480@studenti.polito.it::f1e690cd-b477-4e8c-9f53-28d76c91cde4" providerId="AD" clId="Web-{CCE2DC95-8873-A9C8-B4EB-C94BFC287DCC}" dt="2023-08-22T07:58:40.302" v="23" actId="20577"/>
        <pc:sldMkLst>
          <pc:docMk/>
          <pc:sldMk cId="3739165764" sldId="303"/>
        </pc:sldMkLst>
        <pc:spChg chg="mod">
          <ac:chgData name="D'Elia  Luca" userId="S::s296480@studenti.polito.it::f1e690cd-b477-4e8c-9f53-28d76c91cde4" providerId="AD" clId="Web-{CCE2DC95-8873-A9C8-B4EB-C94BFC287DCC}" dt="2023-08-22T07:58:40.302" v="23" actId="20577"/>
          <ac:spMkLst>
            <pc:docMk/>
            <pc:sldMk cId="3739165764" sldId="303"/>
            <ac:spMk id="3" creationId="{00000000-0000-0000-0000-000000000000}"/>
          </ac:spMkLst>
        </pc:spChg>
      </pc:sldChg>
      <pc:sldChg chg="modSp">
        <pc:chgData name="D'Elia  Luca" userId="S::s296480@studenti.polito.it::f1e690cd-b477-4e8c-9f53-28d76c91cde4" providerId="AD" clId="Web-{CCE2DC95-8873-A9C8-B4EB-C94BFC287DCC}" dt="2023-08-22T08:57:28.605" v="165" actId="20577"/>
        <pc:sldMkLst>
          <pc:docMk/>
          <pc:sldMk cId="2841001169" sldId="304"/>
        </pc:sldMkLst>
        <pc:spChg chg="mod">
          <ac:chgData name="D'Elia  Luca" userId="S::s296480@studenti.polito.it::f1e690cd-b477-4e8c-9f53-28d76c91cde4" providerId="AD" clId="Web-{CCE2DC95-8873-A9C8-B4EB-C94BFC287DCC}" dt="2023-08-22T07:58:50.568" v="25" actId="20577"/>
          <ac:spMkLst>
            <pc:docMk/>
            <pc:sldMk cId="2841001169" sldId="304"/>
            <ac:spMk id="3" creationId="{00000000-0000-0000-0000-000000000000}"/>
          </ac:spMkLst>
        </pc:spChg>
        <pc:spChg chg="mod">
          <ac:chgData name="D'Elia  Luca" userId="S::s296480@studenti.polito.it::f1e690cd-b477-4e8c-9f53-28d76c91cde4" providerId="AD" clId="Web-{CCE2DC95-8873-A9C8-B4EB-C94BFC287DCC}" dt="2023-08-22T08:57:28.605" v="165" actId="20577"/>
          <ac:spMkLst>
            <pc:docMk/>
            <pc:sldMk cId="2841001169" sldId="304"/>
            <ac:spMk id="4" creationId="{4F65CC3E-890F-916B-C1DD-2B38A1796587}"/>
          </ac:spMkLst>
        </pc:spChg>
      </pc:sldChg>
      <pc:sldChg chg="modSp">
        <pc:chgData name="D'Elia  Luca" userId="S::s296480@studenti.polito.it::f1e690cd-b477-4e8c-9f53-28d76c91cde4" providerId="AD" clId="Web-{CCE2DC95-8873-A9C8-B4EB-C94BFC287DCC}" dt="2023-08-22T10:25:57.744" v="436" actId="20577"/>
        <pc:sldMkLst>
          <pc:docMk/>
          <pc:sldMk cId="3139204428" sldId="307"/>
        </pc:sldMkLst>
        <pc:spChg chg="mod">
          <ac:chgData name="D'Elia  Luca" userId="S::s296480@studenti.polito.it::f1e690cd-b477-4e8c-9f53-28d76c91cde4" providerId="AD" clId="Web-{CCE2DC95-8873-A9C8-B4EB-C94BFC287DCC}" dt="2023-08-22T07:59:46.648" v="35" actId="20577"/>
          <ac:spMkLst>
            <pc:docMk/>
            <pc:sldMk cId="3139204428" sldId="307"/>
            <ac:spMk id="3" creationId="{00000000-0000-0000-0000-000000000000}"/>
          </ac:spMkLst>
        </pc:spChg>
        <pc:spChg chg="mod">
          <ac:chgData name="D'Elia  Luca" userId="S::s296480@studenti.polito.it::f1e690cd-b477-4e8c-9f53-28d76c91cde4" providerId="AD" clId="Web-{CCE2DC95-8873-A9C8-B4EB-C94BFC287DCC}" dt="2023-08-22T10:25:57.744" v="436" actId="20577"/>
          <ac:spMkLst>
            <pc:docMk/>
            <pc:sldMk cId="3139204428" sldId="307"/>
            <ac:spMk id="4" creationId="{65E1C499-CB38-CFFB-21D4-68BD885191EC}"/>
          </ac:spMkLst>
        </pc:spChg>
        <pc:spChg chg="mod">
          <ac:chgData name="D'Elia  Luca" userId="S::s296480@studenti.polito.it::f1e690cd-b477-4e8c-9f53-28d76c91cde4" providerId="AD" clId="Web-{CCE2DC95-8873-A9C8-B4EB-C94BFC287DCC}" dt="2023-08-22T10:15:11.662" v="392" actId="20577"/>
          <ac:spMkLst>
            <pc:docMk/>
            <pc:sldMk cId="3139204428" sldId="307"/>
            <ac:spMk id="5" creationId="{344C2C8D-5021-3F41-7250-40C1F1CB4FE5}"/>
          </ac:spMkLst>
        </pc:spChg>
      </pc:sldChg>
      <pc:sldChg chg="modSp ord">
        <pc:chgData name="D'Elia  Luca" userId="S::s296480@studenti.polito.it::f1e690cd-b477-4e8c-9f53-28d76c91cde4" providerId="AD" clId="Web-{CCE2DC95-8873-A9C8-B4EB-C94BFC287DCC}" dt="2023-08-22T10:23:14.614" v="434"/>
        <pc:sldMkLst>
          <pc:docMk/>
          <pc:sldMk cId="566667445" sldId="308"/>
        </pc:sldMkLst>
        <pc:spChg chg="mod">
          <ac:chgData name="D'Elia  Luca" userId="S::s296480@studenti.polito.it::f1e690cd-b477-4e8c-9f53-28d76c91cde4" providerId="AD" clId="Web-{CCE2DC95-8873-A9C8-B4EB-C94BFC287DCC}" dt="2023-08-22T08:00:13.946" v="41" actId="20577"/>
          <ac:spMkLst>
            <pc:docMk/>
            <pc:sldMk cId="566667445" sldId="308"/>
            <ac:spMk id="3" creationId="{00000000-0000-0000-0000-000000000000}"/>
          </ac:spMkLst>
        </pc:spChg>
      </pc:sldChg>
      <pc:sldChg chg="modSp">
        <pc:chgData name="D'Elia  Luca" userId="S::s296480@studenti.polito.it::f1e690cd-b477-4e8c-9f53-28d76c91cde4" providerId="AD" clId="Web-{CCE2DC95-8873-A9C8-B4EB-C94BFC287DCC}" dt="2023-08-22T08:25:28.754" v="144" actId="20577"/>
        <pc:sldMkLst>
          <pc:docMk/>
          <pc:sldMk cId="870818036" sldId="309"/>
        </pc:sldMkLst>
        <pc:spChg chg="mod">
          <ac:chgData name="D'Elia  Luca" userId="S::s296480@studenti.polito.it::f1e690cd-b477-4e8c-9f53-28d76c91cde4" providerId="AD" clId="Web-{CCE2DC95-8873-A9C8-B4EB-C94BFC287DCC}" dt="2023-08-22T08:00:48.962" v="48" actId="20577"/>
          <ac:spMkLst>
            <pc:docMk/>
            <pc:sldMk cId="870818036" sldId="309"/>
            <ac:spMk id="3" creationId="{00000000-0000-0000-0000-000000000000}"/>
          </ac:spMkLst>
        </pc:spChg>
        <pc:spChg chg="mod">
          <ac:chgData name="D'Elia  Luca" userId="S::s296480@studenti.polito.it::f1e690cd-b477-4e8c-9f53-28d76c91cde4" providerId="AD" clId="Web-{CCE2DC95-8873-A9C8-B4EB-C94BFC287DCC}" dt="2023-08-22T08:25:28.754" v="144" actId="20577"/>
          <ac:spMkLst>
            <pc:docMk/>
            <pc:sldMk cId="870818036" sldId="309"/>
            <ac:spMk id="36" creationId="{00000000-0000-0000-0000-000000000000}"/>
          </ac:spMkLst>
        </pc:spChg>
      </pc:sldChg>
      <pc:sldChg chg="modSp">
        <pc:chgData name="D'Elia  Luca" userId="S::s296480@studenti.polito.it::f1e690cd-b477-4e8c-9f53-28d76c91cde4" providerId="AD" clId="Web-{CCE2DC95-8873-A9C8-B4EB-C94BFC287DCC}" dt="2023-08-22T08:01:17.713" v="54" actId="20577"/>
        <pc:sldMkLst>
          <pc:docMk/>
          <pc:sldMk cId="2396855018" sldId="310"/>
        </pc:sldMkLst>
        <pc:spChg chg="mod">
          <ac:chgData name="D'Elia  Luca" userId="S::s296480@studenti.polito.it::f1e690cd-b477-4e8c-9f53-28d76c91cde4" providerId="AD" clId="Web-{CCE2DC95-8873-A9C8-B4EB-C94BFC287DCC}" dt="2023-08-22T08:01:17.713" v="54" actId="20577"/>
          <ac:spMkLst>
            <pc:docMk/>
            <pc:sldMk cId="2396855018" sldId="310"/>
            <ac:spMk id="3" creationId="{00000000-0000-0000-0000-000000000000}"/>
          </ac:spMkLst>
        </pc:spChg>
      </pc:sldChg>
      <pc:sldChg chg="modSp">
        <pc:chgData name="D'Elia  Luca" userId="S::s296480@studenti.polito.it::f1e690cd-b477-4e8c-9f53-28d76c91cde4" providerId="AD" clId="Web-{CCE2DC95-8873-A9C8-B4EB-C94BFC287DCC}" dt="2023-08-22T07:59:02.866" v="27" actId="20577"/>
        <pc:sldMkLst>
          <pc:docMk/>
          <pc:sldMk cId="587003677" sldId="312"/>
        </pc:sldMkLst>
        <pc:spChg chg="mod">
          <ac:chgData name="D'Elia  Luca" userId="S::s296480@studenti.polito.it::f1e690cd-b477-4e8c-9f53-28d76c91cde4" providerId="AD" clId="Web-{CCE2DC95-8873-A9C8-B4EB-C94BFC287DCC}" dt="2023-08-22T07:59:02.866" v="27" actId="20577"/>
          <ac:spMkLst>
            <pc:docMk/>
            <pc:sldMk cId="587003677" sldId="312"/>
            <ac:spMk id="3" creationId="{00000000-0000-0000-0000-000000000000}"/>
          </ac:spMkLst>
        </pc:spChg>
      </pc:sldChg>
      <pc:sldChg chg="modSp">
        <pc:chgData name="D'Elia  Luca" userId="S::s296480@studenti.polito.it::f1e690cd-b477-4e8c-9f53-28d76c91cde4" providerId="AD" clId="Web-{CCE2DC95-8873-A9C8-B4EB-C94BFC287DCC}" dt="2023-08-22T07:59:14.585" v="29" actId="20577"/>
        <pc:sldMkLst>
          <pc:docMk/>
          <pc:sldMk cId="1344432935" sldId="313"/>
        </pc:sldMkLst>
        <pc:spChg chg="mod">
          <ac:chgData name="D'Elia  Luca" userId="S::s296480@studenti.polito.it::f1e690cd-b477-4e8c-9f53-28d76c91cde4" providerId="AD" clId="Web-{CCE2DC95-8873-A9C8-B4EB-C94BFC287DCC}" dt="2023-08-22T07:59:14.585" v="29" actId="20577"/>
          <ac:spMkLst>
            <pc:docMk/>
            <pc:sldMk cId="1344432935" sldId="313"/>
            <ac:spMk id="3" creationId="{00000000-0000-0000-0000-000000000000}"/>
          </ac:spMkLst>
        </pc:spChg>
      </pc:sldChg>
      <pc:sldChg chg="modSp">
        <pc:chgData name="D'Elia  Luca" userId="S::s296480@studenti.polito.it::f1e690cd-b477-4e8c-9f53-28d76c91cde4" providerId="AD" clId="Web-{CCE2DC95-8873-A9C8-B4EB-C94BFC287DCC}" dt="2023-08-22T08:50:57.094" v="155" actId="20577"/>
        <pc:sldMkLst>
          <pc:docMk/>
          <pc:sldMk cId="1051046978" sldId="314"/>
        </pc:sldMkLst>
        <pc:spChg chg="mod">
          <ac:chgData name="D'Elia  Luca" userId="S::s296480@studenti.polito.it::f1e690cd-b477-4e8c-9f53-28d76c91cde4" providerId="AD" clId="Web-{CCE2DC95-8873-A9C8-B4EB-C94BFC287DCC}" dt="2023-08-22T08:50:57.094" v="155" actId="20577"/>
          <ac:spMkLst>
            <pc:docMk/>
            <pc:sldMk cId="1051046978" sldId="314"/>
            <ac:spMk id="4" creationId="{164A93C2-8208-007F-45C8-BE3A44ACEC02}"/>
          </ac:spMkLst>
        </pc:spChg>
      </pc:sldChg>
      <pc:sldChg chg="addSp delSp modSp">
        <pc:chgData name="D'Elia  Luca" userId="S::s296480@studenti.polito.it::f1e690cd-b477-4e8c-9f53-28d76c91cde4" providerId="AD" clId="Web-{CCE2DC95-8873-A9C8-B4EB-C94BFC287DCC}" dt="2023-08-22T10:16:17.461" v="420" actId="20577"/>
        <pc:sldMkLst>
          <pc:docMk/>
          <pc:sldMk cId="2461076266" sldId="316"/>
        </pc:sldMkLst>
        <pc:spChg chg="mod">
          <ac:chgData name="D'Elia  Luca" userId="S::s296480@studenti.polito.it::f1e690cd-b477-4e8c-9f53-28d76c91cde4" providerId="AD" clId="Web-{CCE2DC95-8873-A9C8-B4EB-C94BFC287DCC}" dt="2023-08-22T10:16:17.461" v="420" actId="20577"/>
          <ac:spMkLst>
            <pc:docMk/>
            <pc:sldMk cId="2461076266" sldId="316"/>
            <ac:spMk id="4" creationId="{65E1C499-CB38-CFFB-21D4-68BD885191EC}"/>
          </ac:spMkLst>
        </pc:spChg>
        <pc:picChg chg="add del mod">
          <ac:chgData name="D'Elia  Luca" userId="S::s296480@studenti.polito.it::f1e690cd-b477-4e8c-9f53-28d76c91cde4" providerId="AD" clId="Web-{CCE2DC95-8873-A9C8-B4EB-C94BFC287DCC}" dt="2023-08-22T09:50:00.834" v="173"/>
          <ac:picMkLst>
            <pc:docMk/>
            <pc:sldMk cId="2461076266" sldId="316"/>
            <ac:picMk id="6" creationId="{5DEE616D-EDEE-F032-BF1A-66D47ADBFB81}"/>
          </ac:picMkLst>
        </pc:picChg>
        <pc:picChg chg="add mod">
          <ac:chgData name="D'Elia  Luca" userId="S::s296480@studenti.polito.it::f1e690cd-b477-4e8c-9f53-28d76c91cde4" providerId="AD" clId="Web-{CCE2DC95-8873-A9C8-B4EB-C94BFC287DCC}" dt="2023-08-22T10:04:54.737" v="351" actId="1076"/>
          <ac:picMkLst>
            <pc:docMk/>
            <pc:sldMk cId="2461076266" sldId="316"/>
            <ac:picMk id="7" creationId="{9237554E-AEB9-E856-6CB5-96FA8C2F4BF5}"/>
          </ac:picMkLst>
        </pc:picChg>
        <pc:picChg chg="add del mod">
          <ac:chgData name="D'Elia  Luca" userId="S::s296480@studenti.polito.it::f1e690cd-b477-4e8c-9f53-28d76c91cde4" providerId="AD" clId="Web-{CCE2DC95-8873-A9C8-B4EB-C94BFC287DCC}" dt="2023-08-22T09:58:00.958" v="213"/>
          <ac:picMkLst>
            <pc:docMk/>
            <pc:sldMk cId="2461076266" sldId="316"/>
            <ac:picMk id="8" creationId="{3FD0BCC5-A420-65F7-4125-5AF850CE57E2}"/>
          </ac:picMkLst>
        </pc:picChg>
        <pc:picChg chg="add mod">
          <ac:chgData name="D'Elia  Luca" userId="S::s296480@studenti.polito.it::f1e690cd-b477-4e8c-9f53-28d76c91cde4" providerId="AD" clId="Web-{CCE2DC95-8873-A9C8-B4EB-C94BFC287DCC}" dt="2023-08-22T09:58:40.881" v="219" actId="1076"/>
          <ac:picMkLst>
            <pc:docMk/>
            <pc:sldMk cId="2461076266" sldId="316"/>
            <ac:picMk id="9" creationId="{6C551310-A2E1-70C4-7D98-83D6C6B0270D}"/>
          </ac:picMkLst>
        </pc:picChg>
        <pc:picChg chg="add mod">
          <ac:chgData name="D'Elia  Luca" userId="S::s296480@studenti.polito.it::f1e690cd-b477-4e8c-9f53-28d76c91cde4" providerId="AD" clId="Web-{CCE2DC95-8873-A9C8-B4EB-C94BFC287DCC}" dt="2023-08-22T10:07:13.303" v="357" actId="1076"/>
          <ac:picMkLst>
            <pc:docMk/>
            <pc:sldMk cId="2461076266" sldId="316"/>
            <ac:picMk id="10" creationId="{3F838EE1-70BE-11AC-5333-4F1268B6CD54}"/>
          </ac:picMkLst>
        </pc:picChg>
        <pc:picChg chg="add del mod">
          <ac:chgData name="D'Elia  Luca" userId="S::s296480@studenti.polito.it::f1e690cd-b477-4e8c-9f53-28d76c91cde4" providerId="AD" clId="Web-{CCE2DC95-8873-A9C8-B4EB-C94BFC287DCC}" dt="2023-08-22T10:09:26.386" v="365"/>
          <ac:picMkLst>
            <pc:docMk/>
            <pc:sldMk cId="2461076266" sldId="316"/>
            <ac:picMk id="12" creationId="{EB194674-681E-B73B-5188-EF7479812074}"/>
          </ac:picMkLst>
        </pc:picChg>
        <pc:picChg chg="add mod">
          <ac:chgData name="D'Elia  Luca" userId="S::s296480@studenti.polito.it::f1e690cd-b477-4e8c-9f53-28d76c91cde4" providerId="AD" clId="Web-{CCE2DC95-8873-A9C8-B4EB-C94BFC287DCC}" dt="2023-08-22T10:09:51.902" v="367" actId="1076"/>
          <ac:picMkLst>
            <pc:docMk/>
            <pc:sldMk cId="2461076266" sldId="316"/>
            <ac:picMk id="13" creationId="{91F00FC1-0578-2D07-B51A-FD72E34845C6}"/>
          </ac:picMkLst>
        </pc:picChg>
        <pc:picChg chg="add mod">
          <ac:chgData name="D'Elia  Luca" userId="S::s296480@studenti.polito.it::f1e690cd-b477-4e8c-9f53-28d76c91cde4" providerId="AD" clId="Web-{CCE2DC95-8873-A9C8-B4EB-C94BFC287DCC}" dt="2023-08-22T10:11:02.326" v="369" actId="1076"/>
          <ac:picMkLst>
            <pc:docMk/>
            <pc:sldMk cId="2461076266" sldId="316"/>
            <ac:picMk id="14" creationId="{1B725E16-DD6B-4904-AE62-A564D691FC72}"/>
          </ac:picMkLst>
        </pc:picChg>
      </pc:sldChg>
      <pc:sldChg chg="modSp">
        <pc:chgData name="D'Elia  Luca" userId="S::s296480@studenti.polito.it::f1e690cd-b477-4e8c-9f53-28d76c91cde4" providerId="AD" clId="Web-{CCE2DC95-8873-A9C8-B4EB-C94BFC287DCC}" dt="2023-08-22T10:18:10.089" v="433" actId="20577"/>
        <pc:sldMkLst>
          <pc:docMk/>
          <pc:sldMk cId="3475285773" sldId="317"/>
        </pc:sldMkLst>
        <pc:spChg chg="mod">
          <ac:chgData name="D'Elia  Luca" userId="S::s296480@studenti.polito.it::f1e690cd-b477-4e8c-9f53-28d76c91cde4" providerId="AD" clId="Web-{CCE2DC95-8873-A9C8-B4EB-C94BFC287DCC}" dt="2023-08-22T10:18:10.089" v="433" actId="20577"/>
          <ac:spMkLst>
            <pc:docMk/>
            <pc:sldMk cId="3475285773" sldId="317"/>
            <ac:spMk id="4" creationId="{65E1C499-CB38-CFFB-21D4-68BD885191EC}"/>
          </ac:spMkLst>
        </pc:spChg>
      </pc:sldChg>
      <pc:sldChg chg="addSp delSp modSp">
        <pc:chgData name="D'Elia  Luca" userId="S::s296480@studenti.polito.it::f1e690cd-b477-4e8c-9f53-28d76c91cde4" providerId="AD" clId="Web-{CCE2DC95-8873-A9C8-B4EB-C94BFC287DCC}" dt="2023-08-22T10:17:16.556" v="426" actId="20577"/>
        <pc:sldMkLst>
          <pc:docMk/>
          <pc:sldMk cId="117780984" sldId="318"/>
        </pc:sldMkLst>
        <pc:spChg chg="mod">
          <ac:chgData name="D'Elia  Luca" userId="S::s296480@studenti.polito.it::f1e690cd-b477-4e8c-9f53-28d76c91cde4" providerId="AD" clId="Web-{CCE2DC95-8873-A9C8-B4EB-C94BFC287DCC}" dt="2023-08-22T10:17:16.556" v="426" actId="20577"/>
          <ac:spMkLst>
            <pc:docMk/>
            <pc:sldMk cId="117780984" sldId="318"/>
            <ac:spMk id="4" creationId="{65E1C499-CB38-CFFB-21D4-68BD885191EC}"/>
          </ac:spMkLst>
        </pc:spChg>
        <pc:spChg chg="mod">
          <ac:chgData name="D'Elia  Luca" userId="S::s296480@studenti.polito.it::f1e690cd-b477-4e8c-9f53-28d76c91cde4" providerId="AD" clId="Web-{CCE2DC95-8873-A9C8-B4EB-C94BFC287DCC}" dt="2023-08-22T09:51:44.056" v="182" actId="1076"/>
          <ac:spMkLst>
            <pc:docMk/>
            <pc:sldMk cId="117780984" sldId="318"/>
            <ac:spMk id="5" creationId="{CFFED4B1-4699-8DAF-48A4-47EF7E528EF8}"/>
          </ac:spMkLst>
        </pc:spChg>
        <pc:picChg chg="add del mod">
          <ac:chgData name="D'Elia  Luca" userId="S::s296480@studenti.polito.it::f1e690cd-b477-4e8c-9f53-28d76c91cde4" providerId="AD" clId="Web-{CCE2DC95-8873-A9C8-B4EB-C94BFC287DCC}" dt="2023-08-22T09:56:33.784" v="206"/>
          <ac:picMkLst>
            <pc:docMk/>
            <pc:sldMk cId="117780984" sldId="318"/>
            <ac:picMk id="8" creationId="{7AC50F59-373B-AC44-BC33-EA36CC9308A8}"/>
          </ac:picMkLst>
        </pc:picChg>
        <pc:picChg chg="add del mod">
          <ac:chgData name="D'Elia  Luca" userId="S::s296480@studenti.polito.it::f1e690cd-b477-4e8c-9f53-28d76c91cde4" providerId="AD" clId="Web-{CCE2DC95-8873-A9C8-B4EB-C94BFC287DCC}" dt="2023-08-22T09:58:16.068" v="215"/>
          <ac:picMkLst>
            <pc:docMk/>
            <pc:sldMk cId="117780984" sldId="318"/>
            <ac:picMk id="9" creationId="{C966155C-837C-1B11-0655-B31A7EBD256F}"/>
          </ac:picMkLst>
        </pc:picChg>
      </pc:sldChg>
      <pc:sldChg chg="modSp">
        <pc:chgData name="D'Elia  Luca" userId="S::s296480@studenti.polito.it::f1e690cd-b477-4e8c-9f53-28d76c91cde4" providerId="AD" clId="Web-{CCE2DC95-8873-A9C8-B4EB-C94BFC287DCC}" dt="2023-08-22T10:03:51.860" v="329" actId="20577"/>
        <pc:sldMkLst>
          <pc:docMk/>
          <pc:sldMk cId="3436426916" sldId="319"/>
        </pc:sldMkLst>
        <pc:spChg chg="mod">
          <ac:chgData name="D'Elia  Luca" userId="S::s296480@studenti.polito.it::f1e690cd-b477-4e8c-9f53-28d76c91cde4" providerId="AD" clId="Web-{CCE2DC95-8873-A9C8-B4EB-C94BFC287DCC}" dt="2023-08-22T10:03:51.860" v="329" actId="20577"/>
          <ac:spMkLst>
            <pc:docMk/>
            <pc:sldMk cId="3436426916" sldId="319"/>
            <ac:spMk id="4" creationId="{65E1C499-CB38-CFFB-21D4-68BD885191EC}"/>
          </ac:spMkLst>
        </pc:spChg>
      </pc:sldChg>
      <pc:sldChg chg="modSp">
        <pc:chgData name="D'Elia  Luca" userId="S::s296480@studenti.polito.it::f1e690cd-b477-4e8c-9f53-28d76c91cde4" providerId="AD" clId="Web-{CCE2DC95-8873-A9C8-B4EB-C94BFC287DCC}" dt="2023-08-22T10:04:12.907" v="349" actId="20577"/>
        <pc:sldMkLst>
          <pc:docMk/>
          <pc:sldMk cId="1026930200" sldId="320"/>
        </pc:sldMkLst>
        <pc:spChg chg="mod">
          <ac:chgData name="D'Elia  Luca" userId="S::s296480@studenti.polito.it::f1e690cd-b477-4e8c-9f53-28d76c91cde4" providerId="AD" clId="Web-{CCE2DC95-8873-A9C8-B4EB-C94BFC287DCC}" dt="2023-08-22T10:04:12.907" v="349" actId="20577"/>
          <ac:spMkLst>
            <pc:docMk/>
            <pc:sldMk cId="1026930200" sldId="320"/>
            <ac:spMk id="4" creationId="{65E1C499-CB38-CFFB-21D4-68BD885191EC}"/>
          </ac:spMkLst>
        </pc:spChg>
      </pc:sldChg>
    </pc:docChg>
  </pc:docChgLst>
  <pc:docChgLst>
    <pc:chgData name="D'Elia  Luca" userId="S::s296480@studenti.polito.it::f1e690cd-b477-4e8c-9f53-28d76c91cde4" providerId="AD" clId="Web-{D58F6461-840F-48D2-931E-D871608E0C01}"/>
    <pc:docChg chg="modSld addMainMaster delMainMaster">
      <pc:chgData name="D'Elia  Luca" userId="S::s296480@studenti.polito.it::f1e690cd-b477-4e8c-9f53-28d76c91cde4" providerId="AD" clId="Web-{D58F6461-840F-48D2-931E-D871608E0C01}" dt="2023-08-21T09:45:20.778" v="47"/>
      <pc:docMkLst>
        <pc:docMk/>
      </pc:docMkLst>
      <pc:sldChg chg="mod modClrScheme chgLayout">
        <pc:chgData name="D'Elia  Luca" userId="S::s296480@studenti.polito.it::f1e690cd-b477-4e8c-9f53-28d76c91cde4" providerId="AD" clId="Web-{D58F6461-840F-48D2-931E-D871608E0C01}" dt="2023-08-21T09:45:20.778" v="47"/>
        <pc:sldMkLst>
          <pc:docMk/>
          <pc:sldMk cId="3425302771" sldId="279"/>
        </pc:sldMkLst>
      </pc:sldChg>
      <pc:sldChg chg="mod modClrScheme chgLayout">
        <pc:chgData name="D'Elia  Luca" userId="S::s296480@studenti.polito.it::f1e690cd-b477-4e8c-9f53-28d76c91cde4" providerId="AD" clId="Web-{D58F6461-840F-48D2-931E-D871608E0C01}" dt="2023-08-21T09:45:20.778" v="47"/>
        <pc:sldMkLst>
          <pc:docMk/>
          <pc:sldMk cId="1590079444" sldId="288"/>
        </pc:sldMkLst>
      </pc:sldChg>
      <pc:sldChg chg="modSp mod modClrScheme chgLayout">
        <pc:chgData name="D'Elia  Luca" userId="S::s296480@studenti.polito.it::f1e690cd-b477-4e8c-9f53-28d76c91cde4" providerId="AD" clId="Web-{D58F6461-840F-48D2-931E-D871608E0C01}" dt="2023-08-21T09:45:20.778" v="47"/>
        <pc:sldMkLst>
          <pc:docMk/>
          <pc:sldMk cId="3764559307" sldId="289"/>
        </pc:sldMkLst>
        <pc:spChg chg="mod">
          <ac:chgData name="D'Elia  Luca" userId="S::s296480@studenti.polito.it::f1e690cd-b477-4e8c-9f53-28d76c91cde4" providerId="AD" clId="Web-{D58F6461-840F-48D2-931E-D871608E0C01}" dt="2023-08-21T09:45:05.668" v="45" actId="20577"/>
          <ac:spMkLst>
            <pc:docMk/>
            <pc:sldMk cId="3764559307" sldId="289"/>
            <ac:spMk id="55" creationId="{4ED5A064-8333-42D8-9CC1-C5BD21FDE0CF}"/>
          </ac:spMkLst>
        </pc:spChg>
      </pc:sldChg>
      <pc:sldChg chg="mod modClrScheme chgLayout">
        <pc:chgData name="D'Elia  Luca" userId="S::s296480@studenti.polito.it::f1e690cd-b477-4e8c-9f53-28d76c91cde4" providerId="AD" clId="Web-{D58F6461-840F-48D2-931E-D871608E0C01}" dt="2023-08-21T09:45:20.778" v="47"/>
        <pc:sldMkLst>
          <pc:docMk/>
          <pc:sldMk cId="3150127038" sldId="290"/>
        </pc:sldMkLst>
      </pc:sldChg>
      <pc:sldChg chg="mod modClrScheme chgLayout">
        <pc:chgData name="D'Elia  Luca" userId="S::s296480@studenti.polito.it::f1e690cd-b477-4e8c-9f53-28d76c91cde4" providerId="AD" clId="Web-{D58F6461-840F-48D2-931E-D871608E0C01}" dt="2023-08-21T09:45:20.778" v="47"/>
        <pc:sldMkLst>
          <pc:docMk/>
          <pc:sldMk cId="3985172319" sldId="291"/>
        </pc:sldMkLst>
      </pc:sldChg>
      <pc:sldChg chg="mod modClrScheme chgLayout">
        <pc:chgData name="D'Elia  Luca" userId="S::s296480@studenti.polito.it::f1e690cd-b477-4e8c-9f53-28d76c91cde4" providerId="AD" clId="Web-{D58F6461-840F-48D2-931E-D871608E0C01}" dt="2023-08-21T09:45:20.778" v="47"/>
        <pc:sldMkLst>
          <pc:docMk/>
          <pc:sldMk cId="1249846150" sldId="292"/>
        </pc:sldMkLst>
      </pc:sldChg>
      <pc:sldChg chg="mod modClrScheme chgLayout">
        <pc:chgData name="D'Elia  Luca" userId="S::s296480@studenti.polito.it::f1e690cd-b477-4e8c-9f53-28d76c91cde4" providerId="AD" clId="Web-{D58F6461-840F-48D2-931E-D871608E0C01}" dt="2023-08-21T09:45:20.778" v="47"/>
        <pc:sldMkLst>
          <pc:docMk/>
          <pc:sldMk cId="1811103436" sldId="293"/>
        </pc:sldMkLst>
      </pc:sldChg>
      <pc:sldChg chg="mod modClrScheme chgLayout">
        <pc:chgData name="D'Elia  Luca" userId="S::s296480@studenti.polito.it::f1e690cd-b477-4e8c-9f53-28d76c91cde4" providerId="AD" clId="Web-{D58F6461-840F-48D2-931E-D871608E0C01}" dt="2023-08-21T09:45:20.778" v="47"/>
        <pc:sldMkLst>
          <pc:docMk/>
          <pc:sldMk cId="2673103343" sldId="294"/>
        </pc:sldMkLst>
      </pc:sldChg>
      <pc:sldChg chg="mod modClrScheme chgLayout">
        <pc:chgData name="D'Elia  Luca" userId="S::s296480@studenti.polito.it::f1e690cd-b477-4e8c-9f53-28d76c91cde4" providerId="AD" clId="Web-{D58F6461-840F-48D2-931E-D871608E0C01}" dt="2023-08-21T09:45:20.778" v="47"/>
        <pc:sldMkLst>
          <pc:docMk/>
          <pc:sldMk cId="1767246031" sldId="295"/>
        </pc:sldMkLst>
      </pc:sldChg>
      <pc:sldMasterChg chg="del delSldLayout">
        <pc:chgData name="D'Elia  Luca" userId="S::s296480@studenti.polito.it::f1e690cd-b477-4e8c-9f53-28d76c91cde4" providerId="AD" clId="Web-{D58F6461-840F-48D2-931E-D871608E0C01}" dt="2023-08-21T09:45:08.465" v="46"/>
        <pc:sldMasterMkLst>
          <pc:docMk/>
          <pc:sldMasterMk cId="3812640830" sldId="2147483648"/>
        </pc:sldMasterMkLst>
        <pc:sldLayoutChg chg="del">
          <pc:chgData name="D'Elia  Luca" userId="S::s296480@studenti.polito.it::f1e690cd-b477-4e8c-9f53-28d76c91cde4" providerId="AD" clId="Web-{D58F6461-840F-48D2-931E-D871608E0C01}" dt="2023-08-21T09:45:08.465" v="46"/>
          <pc:sldLayoutMkLst>
            <pc:docMk/>
            <pc:sldMasterMk cId="3812640830" sldId="2147483648"/>
            <pc:sldLayoutMk cId="3545354743" sldId="2147483649"/>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659887624" sldId="2147483650"/>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099195343" sldId="2147483651"/>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2048445413" sldId="2147483652"/>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240509978" sldId="2147483653"/>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2005633179" sldId="2147483654"/>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37263651" sldId="2147483655"/>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182553926" sldId="2147483656"/>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4036338368" sldId="2147483657"/>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670412614" sldId="2147483658"/>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664390604" sldId="2147483659"/>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569229320" sldId="2147483660"/>
          </pc:sldLayoutMkLst>
        </pc:sldLayoutChg>
      </pc:sldMasterChg>
      <pc:sldMasterChg chg="del delSldLayout">
        <pc:chgData name="D'Elia  Luca" userId="S::s296480@studenti.polito.it::f1e690cd-b477-4e8c-9f53-28d76c91cde4" providerId="AD" clId="Web-{D58F6461-840F-48D2-931E-D871608E0C01}" dt="2023-08-21T09:45:08.465" v="46"/>
        <pc:sldMasterMkLst>
          <pc:docMk/>
          <pc:sldMasterMk cId="2560851569" sldId="2147483661"/>
        </pc:sldMasterMkLst>
        <pc:sldLayoutChg chg="del">
          <pc:chgData name="D'Elia  Luca" userId="S::s296480@studenti.polito.it::f1e690cd-b477-4e8c-9f53-28d76c91cde4" providerId="AD" clId="Web-{D58F6461-840F-48D2-931E-D871608E0C01}" dt="2023-08-21T09:45:08.465" v="46"/>
          <pc:sldLayoutMkLst>
            <pc:docMk/>
            <pc:sldMasterMk cId="2560851569" sldId="2147483661"/>
            <pc:sldLayoutMk cId="812650931" sldId="2147483662"/>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2863777200" sldId="2147483663"/>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3770424638" sldId="2147483664"/>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20047788" sldId="2147483665"/>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817398200" sldId="2147483666"/>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416936210" sldId="2147483667"/>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116319185" sldId="2147483668"/>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411281406" sldId="2147483669"/>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2919507011" sldId="2147483670"/>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3500238380" sldId="2147483671"/>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2240343804" sldId="2147483672"/>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446509578" sldId="2147483673"/>
          </pc:sldLayoutMkLst>
        </pc:sldLayoutChg>
      </pc:sldMasterChg>
      <pc:sldMasterChg chg="add del addSldLayout delSldLayout modSldLayout">
        <pc:chgData name="D'Elia  Luca" userId="S::s296480@studenti.polito.it::f1e690cd-b477-4e8c-9f53-28d76c91cde4" providerId="AD" clId="Web-{D58F6461-840F-48D2-931E-D871608E0C01}" dt="2023-08-21T09:45:20.778" v="47"/>
        <pc:sldMasterMkLst>
          <pc:docMk/>
          <pc:sldMasterMk cId="1200185276" sldId="2147483674"/>
        </pc:sldMasterMkLst>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1290850068" sldId="2147483675"/>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4125283059" sldId="2147483676"/>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623524424" sldId="2147483677"/>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881230493" sldId="2147483678"/>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422054837" sldId="2147483679"/>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29118747" sldId="2147483680"/>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651224573" sldId="2147483681"/>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1323460862" sldId="2147483682"/>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381569970" sldId="2147483683"/>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2333993415" sldId="2147483684"/>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124743115" sldId="2147483685"/>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2602102210" sldId="2147483686"/>
          </pc:sldLayoutMkLst>
        </pc:sldLayoutChg>
      </pc:sldMasterChg>
      <pc:sldMasterChg chg="add addSldLayout modSldLayout">
        <pc:chgData name="D'Elia  Luca" userId="S::s296480@studenti.polito.it::f1e690cd-b477-4e8c-9f53-28d76c91cde4" providerId="AD" clId="Web-{D58F6461-840F-48D2-931E-D871608E0C01}" dt="2023-08-21T09:45:20.778" v="47"/>
        <pc:sldMasterMkLst>
          <pc:docMk/>
          <pc:sldMasterMk cId="3000536463" sldId="2147483687"/>
        </pc:sldMasterMkLst>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4057647593" sldId="2147483688"/>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646640187" sldId="2147483689"/>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396771108" sldId="2147483690"/>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015801424" sldId="2147483691"/>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767690729" sldId="2147483692"/>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1271622610" sldId="2147483693"/>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690955871" sldId="2147483694"/>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599611379" sldId="2147483695"/>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1496614316" sldId="2147483696"/>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204148883" sldId="2147483697"/>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24406511" sldId="2147483698"/>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69166783" sldId="2147483699"/>
          </pc:sldLayoutMkLst>
        </pc:sldLayoutChg>
      </pc:sldMasterChg>
    </pc:docChg>
  </pc:docChgLst>
  <pc:docChgLst>
    <pc:chgData name="Fagnani  Pietro" userId="0ff53c96-74b6-4709-9290-7e0d4fbaa442" providerId="ADAL" clId="{A06242B8-236D-394D-AF1F-57123CCD829C}"/>
    <pc:docChg chg="undo custSel addSld delSld modSld sldOrd">
      <pc:chgData name="Fagnani  Pietro" userId="0ff53c96-74b6-4709-9290-7e0d4fbaa442" providerId="ADAL" clId="{A06242B8-236D-394D-AF1F-57123CCD829C}" dt="2023-09-13T15:04:17.371" v="6384" actId="20577"/>
      <pc:docMkLst>
        <pc:docMk/>
      </pc:docMkLst>
      <pc:sldChg chg="addSp delSp modSp mod">
        <pc:chgData name="Fagnani  Pietro" userId="0ff53c96-74b6-4709-9290-7e0d4fbaa442" providerId="ADAL" clId="{A06242B8-236D-394D-AF1F-57123CCD829C}" dt="2023-09-02T17:20:33.459" v="5881" actId="1076"/>
        <pc:sldMkLst>
          <pc:docMk/>
          <pc:sldMk cId="3425302771" sldId="279"/>
        </pc:sldMkLst>
        <pc:spChg chg="mod">
          <ac:chgData name="Fagnani  Pietro" userId="0ff53c96-74b6-4709-9290-7e0d4fbaa442" providerId="ADAL" clId="{A06242B8-236D-394D-AF1F-57123CCD829C}" dt="2023-08-28T15:11:42.133" v="5422" actId="20577"/>
          <ac:spMkLst>
            <pc:docMk/>
            <pc:sldMk cId="3425302771" sldId="279"/>
            <ac:spMk id="4" creationId="{FA8B76F9-BD12-3324-0D8D-94975C6116F7}"/>
          </ac:spMkLst>
        </pc:spChg>
        <pc:spChg chg="mod">
          <ac:chgData name="Fagnani  Pietro" userId="0ff53c96-74b6-4709-9290-7e0d4fbaa442" providerId="ADAL" clId="{A06242B8-236D-394D-AF1F-57123CCD829C}" dt="2023-08-22T08:17:20.419" v="1952" actId="20577"/>
          <ac:spMkLst>
            <pc:docMk/>
            <pc:sldMk cId="3425302771" sldId="279"/>
            <ac:spMk id="115" creationId="{6983DAED-9080-4601-B488-000C7A4D266E}"/>
          </ac:spMkLst>
        </pc:spChg>
        <pc:spChg chg="del mod">
          <ac:chgData name="Fagnani  Pietro" userId="0ff53c96-74b6-4709-9290-7e0d4fbaa442" providerId="ADAL" clId="{A06242B8-236D-394D-AF1F-57123CCD829C}" dt="2023-08-21T15:34:56.752" v="534" actId="478"/>
          <ac:spMkLst>
            <pc:docMk/>
            <pc:sldMk cId="3425302771" sldId="279"/>
            <ac:spMk id="117" creationId="{178A15AB-0FCA-4BDE-B542-6778C33EB9BB}"/>
          </ac:spMkLst>
        </pc:spChg>
        <pc:spChg chg="mod">
          <ac:chgData name="Fagnani  Pietro" userId="0ff53c96-74b6-4709-9290-7e0d4fbaa442" providerId="ADAL" clId="{A06242B8-236D-394D-AF1F-57123CCD829C}" dt="2023-08-22T08:17:21.839" v="1954" actId="20577"/>
          <ac:spMkLst>
            <pc:docMk/>
            <pc:sldMk cId="3425302771" sldId="279"/>
            <ac:spMk id="147" creationId="{ED05A191-AEAE-4FFB-893A-6DBD9345296C}"/>
          </ac:spMkLst>
        </pc:spChg>
        <pc:spChg chg="mod">
          <ac:chgData name="Fagnani  Pietro" userId="0ff53c96-74b6-4709-9290-7e0d4fbaa442" providerId="ADAL" clId="{A06242B8-236D-394D-AF1F-57123CCD829C}" dt="2023-08-22T08:17:23.481" v="1956" actId="20577"/>
          <ac:spMkLst>
            <pc:docMk/>
            <pc:sldMk cId="3425302771" sldId="279"/>
            <ac:spMk id="157" creationId="{EDA5AF77-1E33-4380-AC14-FE4541435468}"/>
          </ac:spMkLst>
        </pc:spChg>
        <pc:spChg chg="del mod">
          <ac:chgData name="Fagnani  Pietro" userId="0ff53c96-74b6-4709-9290-7e0d4fbaa442" providerId="ADAL" clId="{A06242B8-236D-394D-AF1F-57123CCD829C}" dt="2023-08-21T15:35:12.927" v="538" actId="478"/>
          <ac:spMkLst>
            <pc:docMk/>
            <pc:sldMk cId="3425302771" sldId="279"/>
            <ac:spMk id="159" creationId="{F3A39F0B-4126-46CB-83DB-5B35E61E976D}"/>
          </ac:spMkLst>
        </pc:spChg>
        <pc:spChg chg="mod">
          <ac:chgData name="Fagnani  Pietro" userId="0ff53c96-74b6-4709-9290-7e0d4fbaa442" providerId="ADAL" clId="{A06242B8-236D-394D-AF1F-57123CCD829C}" dt="2023-08-22T08:17:24.857" v="1958" actId="20577"/>
          <ac:spMkLst>
            <pc:docMk/>
            <pc:sldMk cId="3425302771" sldId="279"/>
            <ac:spMk id="167" creationId="{8C4C33EF-4267-480E-892D-690BC259800A}"/>
          </ac:spMkLst>
        </pc:spChg>
        <pc:spChg chg="del">
          <ac:chgData name="Fagnani  Pietro" userId="0ff53c96-74b6-4709-9290-7e0d4fbaa442" providerId="ADAL" clId="{A06242B8-236D-394D-AF1F-57123CCD829C}" dt="2023-08-21T15:35:10.829" v="537" actId="478"/>
          <ac:spMkLst>
            <pc:docMk/>
            <pc:sldMk cId="3425302771" sldId="279"/>
            <ac:spMk id="169" creationId="{9B85F781-639B-41E5-B210-FFAB598AD6DA}"/>
          </ac:spMkLst>
        </pc:spChg>
        <pc:spChg chg="mod">
          <ac:chgData name="Fagnani  Pietro" userId="0ff53c96-74b6-4709-9290-7e0d4fbaa442" providerId="ADAL" clId="{A06242B8-236D-394D-AF1F-57123CCD829C}" dt="2023-08-22T08:16:54.698" v="1940" actId="20577"/>
          <ac:spMkLst>
            <pc:docMk/>
            <pc:sldMk cId="3425302771" sldId="279"/>
            <ac:spMk id="177" creationId="{0AD8B5EB-7C71-40E6-B4D7-8BB8256B3007}"/>
          </ac:spMkLst>
        </pc:spChg>
        <pc:spChg chg="del">
          <ac:chgData name="Fagnani  Pietro" userId="0ff53c96-74b6-4709-9290-7e0d4fbaa442" providerId="ADAL" clId="{A06242B8-236D-394D-AF1F-57123CCD829C}" dt="2023-08-21T15:35:08.140" v="536" actId="478"/>
          <ac:spMkLst>
            <pc:docMk/>
            <pc:sldMk cId="3425302771" sldId="279"/>
            <ac:spMk id="179" creationId="{F1FB2368-8D14-4420-8239-F312CBDF7A5D}"/>
          </ac:spMkLst>
        </pc:spChg>
        <pc:spChg chg="mod">
          <ac:chgData name="Fagnani  Pietro" userId="0ff53c96-74b6-4709-9290-7e0d4fbaa442" providerId="ADAL" clId="{A06242B8-236D-394D-AF1F-57123CCD829C}" dt="2023-08-22T08:17:26.449" v="1960" actId="20577"/>
          <ac:spMkLst>
            <pc:docMk/>
            <pc:sldMk cId="3425302771" sldId="279"/>
            <ac:spMk id="187" creationId="{7330B930-6CF2-4956-BD01-75001B1C77EB}"/>
          </ac:spMkLst>
        </pc:spChg>
        <pc:spChg chg="del">
          <ac:chgData name="Fagnani  Pietro" userId="0ff53c96-74b6-4709-9290-7e0d4fbaa442" providerId="ADAL" clId="{A06242B8-236D-394D-AF1F-57123CCD829C}" dt="2023-08-21T15:35:05.952" v="535" actId="478"/>
          <ac:spMkLst>
            <pc:docMk/>
            <pc:sldMk cId="3425302771" sldId="279"/>
            <ac:spMk id="189" creationId="{C0B07FDB-37A7-4B7A-9D54-938F2211F378}"/>
          </ac:spMkLst>
        </pc:spChg>
        <pc:grpChg chg="del">
          <ac:chgData name="Fagnani  Pietro" userId="0ff53c96-74b6-4709-9290-7e0d4fbaa442" providerId="ADAL" clId="{A06242B8-236D-394D-AF1F-57123CCD829C}" dt="2023-08-28T13:15:24.925" v="4633" actId="478"/>
          <ac:grpSpMkLst>
            <pc:docMk/>
            <pc:sldMk cId="3425302771" sldId="279"/>
            <ac:grpSpMk id="38" creationId="{00000000-0000-0000-0000-000000000000}"/>
          </ac:grpSpMkLst>
        </pc:grpChg>
        <pc:picChg chg="add mod">
          <ac:chgData name="Fagnani  Pietro" userId="0ff53c96-74b6-4709-9290-7e0d4fbaa442" providerId="ADAL" clId="{A06242B8-236D-394D-AF1F-57123CCD829C}" dt="2023-08-28T12:39:39.852" v="4496" actId="1076"/>
          <ac:picMkLst>
            <pc:docMk/>
            <pc:sldMk cId="3425302771" sldId="279"/>
            <ac:picMk id="5" creationId="{04B33369-DADA-759A-C2D1-A1195D2FB389}"/>
          </ac:picMkLst>
        </pc:picChg>
        <pc:picChg chg="add mod">
          <ac:chgData name="Fagnani  Pietro" userId="0ff53c96-74b6-4709-9290-7e0d4fbaa442" providerId="ADAL" clId="{A06242B8-236D-394D-AF1F-57123CCD829C}" dt="2023-08-22T07:55:11.692" v="1833" actId="1076"/>
          <ac:picMkLst>
            <pc:docMk/>
            <pc:sldMk cId="3425302771" sldId="279"/>
            <ac:picMk id="6" creationId="{B07F9A5E-7B73-A4DE-2086-D7DA40A24545}"/>
          </ac:picMkLst>
        </pc:picChg>
        <pc:picChg chg="add mod">
          <ac:chgData name="Fagnani  Pietro" userId="0ff53c96-74b6-4709-9290-7e0d4fbaa442" providerId="ADAL" clId="{A06242B8-236D-394D-AF1F-57123CCD829C}" dt="2023-09-02T17:17:53.704" v="5845" actId="1076"/>
          <ac:picMkLst>
            <pc:docMk/>
            <pc:sldMk cId="3425302771" sldId="279"/>
            <ac:picMk id="7" creationId="{7981E967-492F-4252-5226-39C7B8366628}"/>
          </ac:picMkLst>
        </pc:picChg>
        <pc:picChg chg="add mod">
          <ac:chgData name="Fagnani  Pietro" userId="0ff53c96-74b6-4709-9290-7e0d4fbaa442" providerId="ADAL" clId="{A06242B8-236D-394D-AF1F-57123CCD829C}" dt="2023-09-02T17:20:33.459" v="5881" actId="1076"/>
          <ac:picMkLst>
            <pc:docMk/>
            <pc:sldMk cId="3425302771" sldId="279"/>
            <ac:picMk id="8" creationId="{483DDD07-14E3-2B6C-CCB7-4A7BC00768FC}"/>
          </ac:picMkLst>
        </pc:picChg>
        <pc:picChg chg="del">
          <ac:chgData name="Fagnani  Pietro" userId="0ff53c96-74b6-4709-9290-7e0d4fbaa442" providerId="ADAL" clId="{A06242B8-236D-394D-AF1F-57123CCD829C}" dt="2023-08-22T07:51:16.298" v="1796" actId="478"/>
          <ac:picMkLst>
            <pc:docMk/>
            <pc:sldMk cId="3425302771" sldId="279"/>
            <ac:picMk id="197" creationId="{B963E7A5-BFC7-450B-8F64-80F6FFF64BFB}"/>
          </ac:picMkLst>
        </pc:picChg>
        <pc:picChg chg="del">
          <ac:chgData name="Fagnani  Pietro" userId="0ff53c96-74b6-4709-9290-7e0d4fbaa442" providerId="ADAL" clId="{A06242B8-236D-394D-AF1F-57123CCD829C}" dt="2023-08-22T07:54:53.775" v="1827" actId="478"/>
          <ac:picMkLst>
            <pc:docMk/>
            <pc:sldMk cId="3425302771" sldId="279"/>
            <ac:picMk id="199" creationId="{AF216EE2-9B07-4CCC-862F-899F6523F334}"/>
          </ac:picMkLst>
        </pc:picChg>
        <pc:picChg chg="del mod">
          <ac:chgData name="Fagnani  Pietro" userId="0ff53c96-74b6-4709-9290-7e0d4fbaa442" providerId="ADAL" clId="{A06242B8-236D-394D-AF1F-57123CCD829C}" dt="2023-09-02T17:17:48.805" v="5844" actId="478"/>
          <ac:picMkLst>
            <pc:docMk/>
            <pc:sldMk cId="3425302771" sldId="279"/>
            <ac:picMk id="201" creationId="{3677E445-477E-4912-AB32-2E696033D2A2}"/>
          </ac:picMkLst>
        </pc:picChg>
        <pc:picChg chg="del mod">
          <ac:chgData name="Fagnani  Pietro" userId="0ff53c96-74b6-4709-9290-7e0d4fbaa442" providerId="ADAL" clId="{A06242B8-236D-394D-AF1F-57123CCD829C}" dt="2023-09-02T17:15:36.053" v="5815" actId="478"/>
          <ac:picMkLst>
            <pc:docMk/>
            <pc:sldMk cId="3425302771" sldId="279"/>
            <ac:picMk id="203" creationId="{3F84B39F-1F81-45DA-BC10-5F5F99E36BB7}"/>
          </ac:picMkLst>
        </pc:picChg>
      </pc:sldChg>
      <pc:sldChg chg="del">
        <pc:chgData name="Fagnani  Pietro" userId="0ff53c96-74b6-4709-9290-7e0d4fbaa442" providerId="ADAL" clId="{A06242B8-236D-394D-AF1F-57123CCD829C}" dt="2023-08-21T09:52:59.167" v="1" actId="2696"/>
        <pc:sldMkLst>
          <pc:docMk/>
          <pc:sldMk cId="1590079444" sldId="288"/>
        </pc:sldMkLst>
      </pc:sldChg>
      <pc:sldChg chg="addSp delSp modSp mod modTransition modAnim">
        <pc:chgData name="Fagnani  Pietro" userId="0ff53c96-74b6-4709-9290-7e0d4fbaa442" providerId="ADAL" clId="{A06242B8-236D-394D-AF1F-57123CCD829C}" dt="2023-09-04T13:51:51.225" v="6363"/>
        <pc:sldMkLst>
          <pc:docMk/>
          <pc:sldMk cId="3764559307" sldId="289"/>
        </pc:sldMkLst>
        <pc:spChg chg="add mod">
          <ac:chgData name="Fagnani  Pietro" userId="0ff53c96-74b6-4709-9290-7e0d4fbaa442" providerId="ADAL" clId="{A06242B8-236D-394D-AF1F-57123CCD829C}" dt="2023-08-22T08:10:35.262" v="1910" actId="1076"/>
          <ac:spMkLst>
            <pc:docMk/>
            <pc:sldMk cId="3764559307" sldId="289"/>
            <ac:spMk id="2" creationId="{A2B1FB84-5299-4EC9-FE6A-B21055F0F4A0}"/>
          </ac:spMkLst>
        </pc:spChg>
        <pc:spChg chg="add mod">
          <ac:chgData name="Fagnani  Pietro" userId="0ff53c96-74b6-4709-9290-7e0d4fbaa442" providerId="ADAL" clId="{A06242B8-236D-394D-AF1F-57123CCD829C}" dt="2023-08-22T08:10:03.205" v="1904" actId="1076"/>
          <ac:spMkLst>
            <pc:docMk/>
            <pc:sldMk cId="3764559307" sldId="289"/>
            <ac:spMk id="3" creationId="{BC4E4FDE-CD25-FBA1-DCEC-48A96E37A7F3}"/>
          </ac:spMkLst>
        </pc:spChg>
        <pc:spChg chg="add mod">
          <ac:chgData name="Fagnani  Pietro" userId="0ff53c96-74b6-4709-9290-7e0d4fbaa442" providerId="ADAL" clId="{A06242B8-236D-394D-AF1F-57123CCD829C}" dt="2023-08-22T08:10:48.773" v="1912" actId="1076"/>
          <ac:spMkLst>
            <pc:docMk/>
            <pc:sldMk cId="3764559307" sldId="289"/>
            <ac:spMk id="4" creationId="{76C09573-C07C-0863-B94F-8CDDE036E13E}"/>
          </ac:spMkLst>
        </pc:spChg>
        <pc:spChg chg="del">
          <ac:chgData name="Fagnani  Pietro" userId="0ff53c96-74b6-4709-9290-7e0d4fbaa442" providerId="ADAL" clId="{A06242B8-236D-394D-AF1F-57123CCD829C}" dt="2023-08-21T10:20:56.367" v="80" actId="478"/>
          <ac:spMkLst>
            <pc:docMk/>
            <pc:sldMk cId="3764559307" sldId="289"/>
            <ac:spMk id="5" creationId="{4C8C9BD6-C8DC-46A8-A696-EC3F63F2844E}"/>
          </ac:spMkLst>
        </pc:spChg>
        <pc:spChg chg="add del mod">
          <ac:chgData name="Fagnani  Pietro" userId="0ff53c96-74b6-4709-9290-7e0d4fbaa442" providerId="ADAL" clId="{A06242B8-236D-394D-AF1F-57123CCD829C}" dt="2023-08-21T15:26:32.442" v="518" actId="478"/>
          <ac:spMkLst>
            <pc:docMk/>
            <pc:sldMk cId="3764559307" sldId="289"/>
            <ac:spMk id="5" creationId="{9ADC5B3F-55EE-114D-27F0-AC5BBCEC0558}"/>
          </ac:spMkLst>
        </pc:spChg>
        <pc:spChg chg="mod">
          <ac:chgData name="Fagnani  Pietro" userId="0ff53c96-74b6-4709-9290-7e0d4fbaa442" providerId="ADAL" clId="{A06242B8-236D-394D-AF1F-57123CCD829C}" dt="2023-08-22T08:14:19.932" v="1930" actId="1076"/>
          <ac:spMkLst>
            <pc:docMk/>
            <pc:sldMk cId="3764559307" sldId="289"/>
            <ac:spMk id="6" creationId="{7EE99903-FE27-D055-F6F2-33036A5788A2}"/>
          </ac:spMkLst>
        </pc:spChg>
        <pc:spChg chg="del">
          <ac:chgData name="Fagnani  Pietro" userId="0ff53c96-74b6-4709-9290-7e0d4fbaa442" providerId="ADAL" clId="{A06242B8-236D-394D-AF1F-57123CCD829C}" dt="2023-08-21T10:20:56.367" v="80" actId="478"/>
          <ac:spMkLst>
            <pc:docMk/>
            <pc:sldMk cId="3764559307" sldId="289"/>
            <ac:spMk id="6" creationId="{B13A4234-5B7A-40F8-BC18-54B151A3B31A}"/>
          </ac:spMkLst>
        </pc:spChg>
        <pc:spChg chg="add del mod">
          <ac:chgData name="Fagnani  Pietro" userId="0ff53c96-74b6-4709-9290-7e0d4fbaa442" providerId="ADAL" clId="{A06242B8-236D-394D-AF1F-57123CCD829C}" dt="2023-08-21T15:26:32.442" v="518" actId="478"/>
          <ac:spMkLst>
            <pc:docMk/>
            <pc:sldMk cId="3764559307" sldId="289"/>
            <ac:spMk id="6" creationId="{D5FD9824-C4D4-4C49-581B-2C56D4378192}"/>
          </ac:spMkLst>
        </pc:spChg>
        <pc:spChg chg="del">
          <ac:chgData name="Fagnani  Pietro" userId="0ff53c96-74b6-4709-9290-7e0d4fbaa442" providerId="ADAL" clId="{A06242B8-236D-394D-AF1F-57123CCD829C}" dt="2023-08-21T10:20:56.367" v="80" actId="478"/>
          <ac:spMkLst>
            <pc:docMk/>
            <pc:sldMk cId="3764559307" sldId="289"/>
            <ac:spMk id="7" creationId="{0246BC34-F883-4206-AD85-DED15E01DFA5}"/>
          </ac:spMkLst>
        </pc:spChg>
        <pc:spChg chg="add del mod">
          <ac:chgData name="Fagnani  Pietro" userId="0ff53c96-74b6-4709-9290-7e0d4fbaa442" providerId="ADAL" clId="{A06242B8-236D-394D-AF1F-57123CCD829C}" dt="2023-08-21T15:26:32.442" v="518" actId="478"/>
          <ac:spMkLst>
            <pc:docMk/>
            <pc:sldMk cId="3764559307" sldId="289"/>
            <ac:spMk id="7" creationId="{8384C5B6-3C21-1E8C-792C-D896DD3F1123}"/>
          </ac:spMkLst>
        </pc:spChg>
        <pc:spChg chg="add mod">
          <ac:chgData name="Fagnani  Pietro" userId="0ff53c96-74b6-4709-9290-7e0d4fbaa442" providerId="ADAL" clId="{A06242B8-236D-394D-AF1F-57123CCD829C}" dt="2023-08-22T08:10:55.123" v="1913" actId="1076"/>
          <ac:spMkLst>
            <pc:docMk/>
            <pc:sldMk cId="3764559307" sldId="289"/>
            <ac:spMk id="8" creationId="{21757AC1-F0AE-214D-7E54-E2A3D568D5BB}"/>
          </ac:spMkLst>
        </pc:spChg>
        <pc:spChg chg="del">
          <ac:chgData name="Fagnani  Pietro" userId="0ff53c96-74b6-4709-9290-7e0d4fbaa442" providerId="ADAL" clId="{A06242B8-236D-394D-AF1F-57123CCD829C}" dt="2023-08-21T10:20:56.367" v="80" actId="478"/>
          <ac:spMkLst>
            <pc:docMk/>
            <pc:sldMk cId="3764559307" sldId="289"/>
            <ac:spMk id="8" creationId="{B1C1E026-6608-4083-9AEA-67576698FB34}"/>
          </ac:spMkLst>
        </pc:spChg>
        <pc:spChg chg="del">
          <ac:chgData name="Fagnani  Pietro" userId="0ff53c96-74b6-4709-9290-7e0d4fbaa442" providerId="ADAL" clId="{A06242B8-236D-394D-AF1F-57123CCD829C}" dt="2023-08-21T10:20:56.367" v="80" actId="478"/>
          <ac:spMkLst>
            <pc:docMk/>
            <pc:sldMk cId="3764559307" sldId="289"/>
            <ac:spMk id="9" creationId="{312B0758-D9F4-485C-80FE-A44607F4E052}"/>
          </ac:spMkLst>
        </pc:spChg>
        <pc:spChg chg="add mod">
          <ac:chgData name="Fagnani  Pietro" userId="0ff53c96-74b6-4709-9290-7e0d4fbaa442" providerId="ADAL" clId="{A06242B8-236D-394D-AF1F-57123CCD829C}" dt="2023-08-22T08:10:59.837" v="1914" actId="1076"/>
          <ac:spMkLst>
            <pc:docMk/>
            <pc:sldMk cId="3764559307" sldId="289"/>
            <ac:spMk id="9" creationId="{7C9E03CC-4EB3-4A89-9640-E0D44FA75EC4}"/>
          </ac:spMkLst>
        </pc:spChg>
        <pc:spChg chg="add mod">
          <ac:chgData name="Fagnani  Pietro" userId="0ff53c96-74b6-4709-9290-7e0d4fbaa442" providerId="ADAL" clId="{A06242B8-236D-394D-AF1F-57123CCD829C}" dt="2023-08-22T08:11:05.666" v="1915" actId="1076"/>
          <ac:spMkLst>
            <pc:docMk/>
            <pc:sldMk cId="3764559307" sldId="289"/>
            <ac:spMk id="10" creationId="{5BF29C5B-645E-55BC-9B57-252BF66AF90B}"/>
          </ac:spMkLst>
        </pc:spChg>
        <pc:spChg chg="del">
          <ac:chgData name="Fagnani  Pietro" userId="0ff53c96-74b6-4709-9290-7e0d4fbaa442" providerId="ADAL" clId="{A06242B8-236D-394D-AF1F-57123CCD829C}" dt="2023-08-21T10:20:56.367" v="80" actId="478"/>
          <ac:spMkLst>
            <pc:docMk/>
            <pc:sldMk cId="3764559307" sldId="289"/>
            <ac:spMk id="10" creationId="{CCFE58DE-6C3E-4F6F-8B04-3550C865B398}"/>
          </ac:spMkLst>
        </pc:spChg>
        <pc:spChg chg="del">
          <ac:chgData name="Fagnani  Pietro" userId="0ff53c96-74b6-4709-9290-7e0d4fbaa442" providerId="ADAL" clId="{A06242B8-236D-394D-AF1F-57123CCD829C}" dt="2023-08-21T10:20:56.367" v="80" actId="478"/>
          <ac:spMkLst>
            <pc:docMk/>
            <pc:sldMk cId="3764559307" sldId="289"/>
            <ac:spMk id="11" creationId="{BC1E8106-9011-49AA-9588-3E08A9BAC832}"/>
          </ac:spMkLst>
        </pc:spChg>
        <pc:spChg chg="del">
          <ac:chgData name="Fagnani  Pietro" userId="0ff53c96-74b6-4709-9290-7e0d4fbaa442" providerId="ADAL" clId="{A06242B8-236D-394D-AF1F-57123CCD829C}" dt="2023-08-21T10:20:56.367" v="80" actId="478"/>
          <ac:spMkLst>
            <pc:docMk/>
            <pc:sldMk cId="3764559307" sldId="289"/>
            <ac:spMk id="12" creationId="{AC6A30CD-A1CA-425F-A149-D6B689D94690}"/>
          </ac:spMkLst>
        </pc:spChg>
        <pc:spChg chg="del">
          <ac:chgData name="Fagnani  Pietro" userId="0ff53c96-74b6-4709-9290-7e0d4fbaa442" providerId="ADAL" clId="{A06242B8-236D-394D-AF1F-57123CCD829C}" dt="2023-08-21T10:20:46.513" v="76" actId="478"/>
          <ac:spMkLst>
            <pc:docMk/>
            <pc:sldMk cId="3764559307" sldId="289"/>
            <ac:spMk id="14" creationId="{F425D93B-5223-4043-881B-322BF77DD61E}"/>
          </ac:spMkLst>
        </pc:spChg>
        <pc:spChg chg="del">
          <ac:chgData name="Fagnani  Pietro" userId="0ff53c96-74b6-4709-9290-7e0d4fbaa442" providerId="ADAL" clId="{A06242B8-236D-394D-AF1F-57123CCD829C}" dt="2023-08-21T10:20:44.914" v="75" actId="478"/>
          <ac:spMkLst>
            <pc:docMk/>
            <pc:sldMk cId="3764559307" sldId="289"/>
            <ac:spMk id="15" creationId="{A199D831-256B-4057-9470-29FB67B132EA}"/>
          </ac:spMkLst>
        </pc:spChg>
        <pc:spChg chg="del">
          <ac:chgData name="Fagnani  Pietro" userId="0ff53c96-74b6-4709-9290-7e0d4fbaa442" providerId="ADAL" clId="{A06242B8-236D-394D-AF1F-57123CCD829C}" dt="2023-08-21T10:20:44.914" v="75" actId="478"/>
          <ac:spMkLst>
            <pc:docMk/>
            <pc:sldMk cId="3764559307" sldId="289"/>
            <ac:spMk id="16" creationId="{9163A13A-47F8-4C2D-85EC-D3EE3C8940A6}"/>
          </ac:spMkLst>
        </pc:spChg>
        <pc:spChg chg="del">
          <ac:chgData name="Fagnani  Pietro" userId="0ff53c96-74b6-4709-9290-7e0d4fbaa442" providerId="ADAL" clId="{A06242B8-236D-394D-AF1F-57123CCD829C}" dt="2023-08-21T10:20:44.914" v="75" actId="478"/>
          <ac:spMkLst>
            <pc:docMk/>
            <pc:sldMk cId="3764559307" sldId="289"/>
            <ac:spMk id="18" creationId="{56903505-31C8-4A27-9865-EF568835627D}"/>
          </ac:spMkLst>
        </pc:spChg>
        <pc:spChg chg="del">
          <ac:chgData name="Fagnani  Pietro" userId="0ff53c96-74b6-4709-9290-7e0d4fbaa442" providerId="ADAL" clId="{A06242B8-236D-394D-AF1F-57123CCD829C}" dt="2023-08-21T10:20:44.914" v="75" actId="478"/>
          <ac:spMkLst>
            <pc:docMk/>
            <pc:sldMk cId="3764559307" sldId="289"/>
            <ac:spMk id="19" creationId="{38E7152F-C0C1-4703-BF17-4F5DE25D89FE}"/>
          </ac:spMkLst>
        </pc:spChg>
        <pc:spChg chg="del">
          <ac:chgData name="Fagnani  Pietro" userId="0ff53c96-74b6-4709-9290-7e0d4fbaa442" providerId="ADAL" clId="{A06242B8-236D-394D-AF1F-57123CCD829C}" dt="2023-08-21T10:20:38.433" v="73" actId="478"/>
          <ac:spMkLst>
            <pc:docMk/>
            <pc:sldMk cId="3764559307" sldId="289"/>
            <ac:spMk id="21" creationId="{F42691FF-6474-4735-9964-CC25E97300F8}"/>
          </ac:spMkLst>
        </pc:spChg>
        <pc:spChg chg="del">
          <ac:chgData name="Fagnani  Pietro" userId="0ff53c96-74b6-4709-9290-7e0d4fbaa442" providerId="ADAL" clId="{A06242B8-236D-394D-AF1F-57123CCD829C}" dt="2023-08-21T10:20:38.433" v="73" actId="478"/>
          <ac:spMkLst>
            <pc:docMk/>
            <pc:sldMk cId="3764559307" sldId="289"/>
            <ac:spMk id="22" creationId="{02936E76-8064-449B-89B9-E835DE455DA7}"/>
          </ac:spMkLst>
        </pc:spChg>
        <pc:spChg chg="del">
          <ac:chgData name="Fagnani  Pietro" userId="0ff53c96-74b6-4709-9290-7e0d4fbaa442" providerId="ADAL" clId="{A06242B8-236D-394D-AF1F-57123CCD829C}" dt="2023-08-21T10:20:38.433" v="73" actId="478"/>
          <ac:spMkLst>
            <pc:docMk/>
            <pc:sldMk cId="3764559307" sldId="289"/>
            <ac:spMk id="23" creationId="{95094F96-A58F-4546-9277-96C094627B18}"/>
          </ac:spMkLst>
        </pc:spChg>
        <pc:spChg chg="del">
          <ac:chgData name="Fagnani  Pietro" userId="0ff53c96-74b6-4709-9290-7e0d4fbaa442" providerId="ADAL" clId="{A06242B8-236D-394D-AF1F-57123CCD829C}" dt="2023-08-21T10:20:38.433" v="73" actId="478"/>
          <ac:spMkLst>
            <pc:docMk/>
            <pc:sldMk cId="3764559307" sldId="289"/>
            <ac:spMk id="25" creationId="{F5FBB380-D7DB-4BD7-9195-BEBB0AD57735}"/>
          </ac:spMkLst>
        </pc:spChg>
        <pc:spChg chg="del">
          <ac:chgData name="Fagnani  Pietro" userId="0ff53c96-74b6-4709-9290-7e0d4fbaa442" providerId="ADAL" clId="{A06242B8-236D-394D-AF1F-57123CCD829C}" dt="2023-08-21T10:20:38.433" v="73" actId="478"/>
          <ac:spMkLst>
            <pc:docMk/>
            <pc:sldMk cId="3764559307" sldId="289"/>
            <ac:spMk id="26" creationId="{12964976-0394-45E0-B429-4B3529E2CF98}"/>
          </ac:spMkLst>
        </pc:spChg>
        <pc:spChg chg="del">
          <ac:chgData name="Fagnani  Pietro" userId="0ff53c96-74b6-4709-9290-7e0d4fbaa442" providerId="ADAL" clId="{A06242B8-236D-394D-AF1F-57123CCD829C}" dt="2023-08-21T10:20:40.479" v="74" actId="478"/>
          <ac:spMkLst>
            <pc:docMk/>
            <pc:sldMk cId="3764559307" sldId="289"/>
            <ac:spMk id="28" creationId="{F4054FBD-4BD0-47DA-A8DD-3FD01A1D6C17}"/>
          </ac:spMkLst>
        </pc:spChg>
        <pc:spChg chg="del">
          <ac:chgData name="Fagnani  Pietro" userId="0ff53c96-74b6-4709-9290-7e0d4fbaa442" providerId="ADAL" clId="{A06242B8-236D-394D-AF1F-57123CCD829C}" dt="2023-08-21T10:20:40.479" v="74" actId="478"/>
          <ac:spMkLst>
            <pc:docMk/>
            <pc:sldMk cId="3764559307" sldId="289"/>
            <ac:spMk id="29" creationId="{C3AD9666-00AA-418B-A36B-BF71E72F2189}"/>
          </ac:spMkLst>
        </pc:spChg>
        <pc:spChg chg="del">
          <ac:chgData name="Fagnani  Pietro" userId="0ff53c96-74b6-4709-9290-7e0d4fbaa442" providerId="ADAL" clId="{A06242B8-236D-394D-AF1F-57123CCD829C}" dt="2023-08-21T10:20:40.479" v="74" actId="478"/>
          <ac:spMkLst>
            <pc:docMk/>
            <pc:sldMk cId="3764559307" sldId="289"/>
            <ac:spMk id="30" creationId="{E068E615-4687-42F7-B31C-16386D800529}"/>
          </ac:spMkLst>
        </pc:spChg>
        <pc:spChg chg="del">
          <ac:chgData name="Fagnani  Pietro" userId="0ff53c96-74b6-4709-9290-7e0d4fbaa442" providerId="ADAL" clId="{A06242B8-236D-394D-AF1F-57123CCD829C}" dt="2023-08-21T10:20:40.479" v="74" actId="478"/>
          <ac:spMkLst>
            <pc:docMk/>
            <pc:sldMk cId="3764559307" sldId="289"/>
            <ac:spMk id="32" creationId="{6C0E9EFD-347B-4268-BD1B-254D7EF495C2}"/>
          </ac:spMkLst>
        </pc:spChg>
        <pc:spChg chg="del">
          <ac:chgData name="Fagnani  Pietro" userId="0ff53c96-74b6-4709-9290-7e0d4fbaa442" providerId="ADAL" clId="{A06242B8-236D-394D-AF1F-57123CCD829C}" dt="2023-08-21T10:20:40.479" v="74" actId="478"/>
          <ac:spMkLst>
            <pc:docMk/>
            <pc:sldMk cId="3764559307" sldId="289"/>
            <ac:spMk id="33" creationId="{FBEA1F7C-5492-4DEB-BAE0-C32E9EDFE59E}"/>
          </ac:spMkLst>
        </pc:spChg>
        <pc:spChg chg="del">
          <ac:chgData name="Fagnani  Pietro" userId="0ff53c96-74b6-4709-9290-7e0d4fbaa442" providerId="ADAL" clId="{A06242B8-236D-394D-AF1F-57123CCD829C}" dt="2023-08-21T10:20:35.888" v="72" actId="478"/>
          <ac:spMkLst>
            <pc:docMk/>
            <pc:sldMk cId="3764559307" sldId="289"/>
            <ac:spMk id="35" creationId="{26F58B56-11D4-48CA-A15E-78F60AEF6BC7}"/>
          </ac:spMkLst>
        </pc:spChg>
        <pc:spChg chg="del">
          <ac:chgData name="Fagnani  Pietro" userId="0ff53c96-74b6-4709-9290-7e0d4fbaa442" providerId="ADAL" clId="{A06242B8-236D-394D-AF1F-57123CCD829C}" dt="2023-08-21T10:20:35.888" v="72" actId="478"/>
          <ac:spMkLst>
            <pc:docMk/>
            <pc:sldMk cId="3764559307" sldId="289"/>
            <ac:spMk id="36" creationId="{A96C2A09-9E34-4AA0-ACD4-C7D45C02E4A7}"/>
          </ac:spMkLst>
        </pc:spChg>
        <pc:spChg chg="del">
          <ac:chgData name="Fagnani  Pietro" userId="0ff53c96-74b6-4709-9290-7e0d4fbaa442" providerId="ADAL" clId="{A06242B8-236D-394D-AF1F-57123CCD829C}" dt="2023-08-21T10:20:35.888" v="72" actId="478"/>
          <ac:spMkLst>
            <pc:docMk/>
            <pc:sldMk cId="3764559307" sldId="289"/>
            <ac:spMk id="37" creationId="{16BC94B4-653D-4A18-B23A-8711DD8462D7}"/>
          </ac:spMkLst>
        </pc:spChg>
        <pc:spChg chg="del">
          <ac:chgData name="Fagnani  Pietro" userId="0ff53c96-74b6-4709-9290-7e0d4fbaa442" providerId="ADAL" clId="{A06242B8-236D-394D-AF1F-57123CCD829C}" dt="2023-08-21T10:20:35.888" v="72" actId="478"/>
          <ac:spMkLst>
            <pc:docMk/>
            <pc:sldMk cId="3764559307" sldId="289"/>
            <ac:spMk id="39" creationId="{E7C2F112-5C49-40BD-B65E-74F1F1E58A32}"/>
          </ac:spMkLst>
        </pc:spChg>
        <pc:spChg chg="del">
          <ac:chgData name="Fagnani  Pietro" userId="0ff53c96-74b6-4709-9290-7e0d4fbaa442" providerId="ADAL" clId="{A06242B8-236D-394D-AF1F-57123CCD829C}" dt="2023-08-21T10:20:35.888" v="72" actId="478"/>
          <ac:spMkLst>
            <pc:docMk/>
            <pc:sldMk cId="3764559307" sldId="289"/>
            <ac:spMk id="40" creationId="{2876A6C6-C28D-4472-8694-AD6D2247DCC1}"/>
          </ac:spMkLst>
        </pc:spChg>
        <pc:spChg chg="del">
          <ac:chgData name="Fagnani  Pietro" userId="0ff53c96-74b6-4709-9290-7e0d4fbaa442" providerId="ADAL" clId="{A06242B8-236D-394D-AF1F-57123CCD829C}" dt="2023-08-21T10:20:50.601" v="78" actId="478"/>
          <ac:spMkLst>
            <pc:docMk/>
            <pc:sldMk cId="3764559307" sldId="289"/>
            <ac:spMk id="42" creationId="{4374267D-830B-489D-8BA6-6B754B7D27EF}"/>
          </ac:spMkLst>
        </pc:spChg>
        <pc:spChg chg="del">
          <ac:chgData name="Fagnani  Pietro" userId="0ff53c96-74b6-4709-9290-7e0d4fbaa442" providerId="ADAL" clId="{A06242B8-236D-394D-AF1F-57123CCD829C}" dt="2023-08-21T10:20:29.946" v="71" actId="478"/>
          <ac:spMkLst>
            <pc:docMk/>
            <pc:sldMk cId="3764559307" sldId="289"/>
            <ac:spMk id="43" creationId="{ED65AE04-DED8-4867-8B5E-19EE315A3C94}"/>
          </ac:spMkLst>
        </pc:spChg>
        <pc:spChg chg="del">
          <ac:chgData name="Fagnani  Pietro" userId="0ff53c96-74b6-4709-9290-7e0d4fbaa442" providerId="ADAL" clId="{A06242B8-236D-394D-AF1F-57123CCD829C}" dt="2023-08-21T10:20:29.946" v="71" actId="478"/>
          <ac:spMkLst>
            <pc:docMk/>
            <pc:sldMk cId="3764559307" sldId="289"/>
            <ac:spMk id="44" creationId="{389C3DEB-BE53-4619-A8FA-C1D78E40544A}"/>
          </ac:spMkLst>
        </pc:spChg>
        <pc:spChg chg="del">
          <ac:chgData name="Fagnani  Pietro" userId="0ff53c96-74b6-4709-9290-7e0d4fbaa442" providerId="ADAL" clId="{A06242B8-236D-394D-AF1F-57123CCD829C}" dt="2023-08-21T10:20:29.946" v="71" actId="478"/>
          <ac:spMkLst>
            <pc:docMk/>
            <pc:sldMk cId="3764559307" sldId="289"/>
            <ac:spMk id="46" creationId="{EEB596AB-061C-442F-8D02-BF80E79BF0C6}"/>
          </ac:spMkLst>
        </pc:spChg>
        <pc:spChg chg="del">
          <ac:chgData name="Fagnani  Pietro" userId="0ff53c96-74b6-4709-9290-7e0d4fbaa442" providerId="ADAL" clId="{A06242B8-236D-394D-AF1F-57123CCD829C}" dt="2023-08-21T10:20:29.946" v="71" actId="478"/>
          <ac:spMkLst>
            <pc:docMk/>
            <pc:sldMk cId="3764559307" sldId="289"/>
            <ac:spMk id="47" creationId="{0A6C0271-BAAC-45DA-A781-FBE702AC8CEE}"/>
          </ac:spMkLst>
        </pc:spChg>
        <pc:spChg chg="del">
          <ac:chgData name="Fagnani  Pietro" userId="0ff53c96-74b6-4709-9290-7e0d4fbaa442" providerId="ADAL" clId="{A06242B8-236D-394D-AF1F-57123CCD829C}" dt="2023-08-21T10:20:49.311" v="77" actId="478"/>
          <ac:spMkLst>
            <pc:docMk/>
            <pc:sldMk cId="3764559307" sldId="289"/>
            <ac:spMk id="49" creationId="{0E260B04-5640-424E-A019-4CFE36EB2860}"/>
          </ac:spMkLst>
        </pc:spChg>
        <pc:spChg chg="del">
          <ac:chgData name="Fagnani  Pietro" userId="0ff53c96-74b6-4709-9290-7e0d4fbaa442" providerId="ADAL" clId="{A06242B8-236D-394D-AF1F-57123CCD829C}" dt="2023-08-21T10:20:51.546" v="79" actId="478"/>
          <ac:spMkLst>
            <pc:docMk/>
            <pc:sldMk cId="3764559307" sldId="289"/>
            <ac:spMk id="50" creationId="{1B271FCB-05B8-418B-8FA0-EA0DB000FE96}"/>
          </ac:spMkLst>
        </pc:spChg>
        <pc:spChg chg="del">
          <ac:chgData name="Fagnani  Pietro" userId="0ff53c96-74b6-4709-9290-7e0d4fbaa442" providerId="ADAL" clId="{A06242B8-236D-394D-AF1F-57123CCD829C}" dt="2023-08-21T10:20:49.311" v="77" actId="478"/>
          <ac:spMkLst>
            <pc:docMk/>
            <pc:sldMk cId="3764559307" sldId="289"/>
            <ac:spMk id="51" creationId="{D499CCDE-0E48-4403-B25F-92C049C8CC88}"/>
          </ac:spMkLst>
        </pc:spChg>
        <pc:spChg chg="del">
          <ac:chgData name="Fagnani  Pietro" userId="0ff53c96-74b6-4709-9290-7e0d4fbaa442" providerId="ADAL" clId="{A06242B8-236D-394D-AF1F-57123CCD829C}" dt="2023-08-21T10:20:49.311" v="77" actId="478"/>
          <ac:spMkLst>
            <pc:docMk/>
            <pc:sldMk cId="3764559307" sldId="289"/>
            <ac:spMk id="53" creationId="{2C480349-815C-4501-A2E2-5049AF536897}"/>
          </ac:spMkLst>
        </pc:spChg>
        <pc:spChg chg="del">
          <ac:chgData name="Fagnani  Pietro" userId="0ff53c96-74b6-4709-9290-7e0d4fbaa442" providerId="ADAL" clId="{A06242B8-236D-394D-AF1F-57123CCD829C}" dt="2023-08-21T10:20:49.311" v="77" actId="478"/>
          <ac:spMkLst>
            <pc:docMk/>
            <pc:sldMk cId="3764559307" sldId="289"/>
            <ac:spMk id="54" creationId="{0EC6AD11-0E3D-48A0-8ABD-7D564F85ABFF}"/>
          </ac:spMkLst>
        </pc:spChg>
        <pc:spChg chg="mod">
          <ac:chgData name="Fagnani  Pietro" userId="0ff53c96-74b6-4709-9290-7e0d4fbaa442" providerId="ADAL" clId="{A06242B8-236D-394D-AF1F-57123CCD829C}" dt="2023-08-22T08:12:33.334" v="1928" actId="20577"/>
          <ac:spMkLst>
            <pc:docMk/>
            <pc:sldMk cId="3764559307" sldId="289"/>
            <ac:spMk id="55" creationId="{4ED5A064-8333-42D8-9CC1-C5BD21FDE0CF}"/>
          </ac:spMkLst>
        </pc:spChg>
        <pc:spChg chg="del">
          <ac:chgData name="Fagnani  Pietro" userId="0ff53c96-74b6-4709-9290-7e0d4fbaa442" providerId="ADAL" clId="{A06242B8-236D-394D-AF1F-57123CCD829C}" dt="2023-08-21T10:20:38.433" v="73" actId="478"/>
          <ac:spMkLst>
            <pc:docMk/>
            <pc:sldMk cId="3764559307" sldId="289"/>
            <ac:spMk id="81" creationId="{D821F88B-ABCD-4445-9838-CD4350D2F095}"/>
          </ac:spMkLst>
        </pc:spChg>
        <pc:spChg chg="del">
          <ac:chgData name="Fagnani  Pietro" userId="0ff53c96-74b6-4709-9290-7e0d4fbaa442" providerId="ADAL" clId="{A06242B8-236D-394D-AF1F-57123CCD829C}" dt="2023-08-21T10:20:44.914" v="75" actId="478"/>
          <ac:spMkLst>
            <pc:docMk/>
            <pc:sldMk cId="3764559307" sldId="289"/>
            <ac:spMk id="83" creationId="{DCF748BC-A72B-4737-96AB-ED9F63ABCDCE}"/>
          </ac:spMkLst>
        </pc:spChg>
        <pc:spChg chg="del">
          <ac:chgData name="Fagnani  Pietro" userId="0ff53c96-74b6-4709-9290-7e0d4fbaa442" providerId="ADAL" clId="{A06242B8-236D-394D-AF1F-57123CCD829C}" dt="2023-08-21T10:20:40.479" v="74" actId="478"/>
          <ac:spMkLst>
            <pc:docMk/>
            <pc:sldMk cId="3764559307" sldId="289"/>
            <ac:spMk id="85" creationId="{E30374D3-E5B4-46B0-ACDC-B16D3A85B3D7}"/>
          </ac:spMkLst>
        </pc:spChg>
        <pc:spChg chg="del">
          <ac:chgData name="Fagnani  Pietro" userId="0ff53c96-74b6-4709-9290-7e0d4fbaa442" providerId="ADAL" clId="{A06242B8-236D-394D-AF1F-57123CCD829C}" dt="2023-08-21T10:20:49.311" v="77" actId="478"/>
          <ac:spMkLst>
            <pc:docMk/>
            <pc:sldMk cId="3764559307" sldId="289"/>
            <ac:spMk id="87" creationId="{DADBD0EA-858C-4F0B-99C7-20A549D7EBBD}"/>
          </ac:spMkLst>
        </pc:spChg>
        <pc:spChg chg="del">
          <ac:chgData name="Fagnani  Pietro" userId="0ff53c96-74b6-4709-9290-7e0d4fbaa442" providerId="ADAL" clId="{A06242B8-236D-394D-AF1F-57123CCD829C}" dt="2023-08-21T10:20:35.888" v="72" actId="478"/>
          <ac:spMkLst>
            <pc:docMk/>
            <pc:sldMk cId="3764559307" sldId="289"/>
            <ac:spMk id="89" creationId="{F9841D11-6D3E-4B77-934A-BA34521E349C}"/>
          </ac:spMkLst>
        </pc:spChg>
        <pc:spChg chg="del">
          <ac:chgData name="Fagnani  Pietro" userId="0ff53c96-74b6-4709-9290-7e0d4fbaa442" providerId="ADAL" clId="{A06242B8-236D-394D-AF1F-57123CCD829C}" dt="2023-08-21T10:20:29.946" v="71" actId="478"/>
          <ac:spMkLst>
            <pc:docMk/>
            <pc:sldMk cId="3764559307" sldId="289"/>
            <ac:spMk id="91" creationId="{BB5D4ED3-7656-466F-891C-2996498D41FF}"/>
          </ac:spMkLst>
        </pc:spChg>
        <pc:picChg chg="mod">
          <ac:chgData name="Fagnani  Pietro" userId="0ff53c96-74b6-4709-9290-7e0d4fbaa442" providerId="ADAL" clId="{A06242B8-236D-394D-AF1F-57123CCD829C}" dt="2023-08-22T08:14:15.677" v="1929" actId="1076"/>
          <ac:picMkLst>
            <pc:docMk/>
            <pc:sldMk cId="3764559307" sldId="289"/>
            <ac:picMk id="5" creationId="{3BCA8664-0280-6E0D-3DF9-D70C499F933E}"/>
          </ac:picMkLst>
        </pc:picChg>
        <pc:picChg chg="del">
          <ac:chgData name="Fagnani  Pietro" userId="0ff53c96-74b6-4709-9290-7e0d4fbaa442" providerId="ADAL" clId="{A06242B8-236D-394D-AF1F-57123CCD829C}" dt="2023-08-21T10:20:38.433" v="73" actId="478"/>
          <ac:picMkLst>
            <pc:docMk/>
            <pc:sldMk cId="3764559307" sldId="289"/>
            <ac:picMk id="94" creationId="{AF7AFA35-9463-41AA-83A5-8A14108AF919}"/>
          </ac:picMkLst>
        </pc:picChg>
        <pc:picChg chg="del">
          <ac:chgData name="Fagnani  Pietro" userId="0ff53c96-74b6-4709-9290-7e0d4fbaa442" providerId="ADAL" clId="{A06242B8-236D-394D-AF1F-57123CCD829C}" dt="2023-08-21T10:20:44.914" v="75" actId="478"/>
          <ac:picMkLst>
            <pc:docMk/>
            <pc:sldMk cId="3764559307" sldId="289"/>
            <ac:picMk id="96" creationId="{26F29E73-3A8A-4118-B752-33A547ED8BBE}"/>
          </ac:picMkLst>
        </pc:picChg>
        <pc:picChg chg="del">
          <ac:chgData name="Fagnani  Pietro" userId="0ff53c96-74b6-4709-9290-7e0d4fbaa442" providerId="ADAL" clId="{A06242B8-236D-394D-AF1F-57123CCD829C}" dt="2023-08-21T10:20:49.311" v="77" actId="478"/>
          <ac:picMkLst>
            <pc:docMk/>
            <pc:sldMk cId="3764559307" sldId="289"/>
            <ac:picMk id="98" creationId="{9E2BEB9B-2633-441C-A32B-5D8B92EEEDC0}"/>
          </ac:picMkLst>
        </pc:picChg>
        <pc:picChg chg="del">
          <ac:chgData name="Fagnani  Pietro" userId="0ff53c96-74b6-4709-9290-7e0d4fbaa442" providerId="ADAL" clId="{A06242B8-236D-394D-AF1F-57123CCD829C}" dt="2023-08-21T10:20:40.479" v="74" actId="478"/>
          <ac:picMkLst>
            <pc:docMk/>
            <pc:sldMk cId="3764559307" sldId="289"/>
            <ac:picMk id="100" creationId="{96E84A8E-B6CF-4A46-94A2-3603E80B0729}"/>
          </ac:picMkLst>
        </pc:picChg>
        <pc:picChg chg="del">
          <ac:chgData name="Fagnani  Pietro" userId="0ff53c96-74b6-4709-9290-7e0d4fbaa442" providerId="ADAL" clId="{A06242B8-236D-394D-AF1F-57123CCD829C}" dt="2023-08-21T10:20:29.946" v="71" actId="478"/>
          <ac:picMkLst>
            <pc:docMk/>
            <pc:sldMk cId="3764559307" sldId="289"/>
            <ac:picMk id="102" creationId="{620A7DEF-2500-4368-AC36-2E88C5B45A93}"/>
          </ac:picMkLst>
        </pc:picChg>
        <pc:picChg chg="del">
          <ac:chgData name="Fagnani  Pietro" userId="0ff53c96-74b6-4709-9290-7e0d4fbaa442" providerId="ADAL" clId="{A06242B8-236D-394D-AF1F-57123CCD829C}" dt="2023-08-21T10:20:35.888" v="72" actId="478"/>
          <ac:picMkLst>
            <pc:docMk/>
            <pc:sldMk cId="3764559307" sldId="289"/>
            <ac:picMk id="104" creationId="{65349F99-A54D-4816-84D9-B98B6D18E791}"/>
          </ac:picMkLst>
        </pc:picChg>
        <pc:picChg chg="add mod">
          <ac:chgData name="Fagnani  Pietro" userId="0ff53c96-74b6-4709-9290-7e0d4fbaa442" providerId="ADAL" clId="{A06242B8-236D-394D-AF1F-57123CCD829C}" dt="2023-08-28T15:31:34.696" v="5436"/>
          <ac:picMkLst>
            <pc:docMk/>
            <pc:sldMk cId="3764559307" sldId="289"/>
            <ac:picMk id="1026" creationId="{E7BF0888-A482-64B9-692B-5F26BCB92FE2}"/>
          </ac:picMkLst>
        </pc:picChg>
      </pc:sldChg>
      <pc:sldChg chg="delSp modSp del mod">
        <pc:chgData name="Fagnani  Pietro" userId="0ff53c96-74b6-4709-9290-7e0d4fbaa442" providerId="ADAL" clId="{A06242B8-236D-394D-AF1F-57123CCD829C}" dt="2023-08-21T10:58:02.090" v="235" actId="2696"/>
        <pc:sldMkLst>
          <pc:docMk/>
          <pc:sldMk cId="3150127038" sldId="290"/>
        </pc:sldMkLst>
        <pc:spChg chg="del">
          <ac:chgData name="Fagnani  Pietro" userId="0ff53c96-74b6-4709-9290-7e0d4fbaa442" providerId="ADAL" clId="{A06242B8-236D-394D-AF1F-57123CCD829C}" dt="2023-08-21T10:57:47.233" v="233" actId="478"/>
          <ac:spMkLst>
            <pc:docMk/>
            <pc:sldMk cId="3150127038" sldId="290"/>
            <ac:spMk id="40" creationId="{00000000-0000-0000-0000-000000000000}"/>
          </ac:spMkLst>
        </pc:spChg>
        <pc:spChg chg="del">
          <ac:chgData name="Fagnani  Pietro" userId="0ff53c96-74b6-4709-9290-7e0d4fbaa442" providerId="ADAL" clId="{A06242B8-236D-394D-AF1F-57123CCD829C}" dt="2023-08-21T10:57:42.122" v="231" actId="478"/>
          <ac:spMkLst>
            <pc:docMk/>
            <pc:sldMk cId="3150127038" sldId="290"/>
            <ac:spMk id="109" creationId="{A5841732-7F18-404B-A924-FDEBD734C181}"/>
          </ac:spMkLst>
        </pc:spChg>
        <pc:spChg chg="del">
          <ac:chgData name="Fagnani  Pietro" userId="0ff53c96-74b6-4709-9290-7e0d4fbaa442" providerId="ADAL" clId="{A06242B8-236D-394D-AF1F-57123CCD829C}" dt="2023-08-21T10:57:39.674" v="230" actId="478"/>
          <ac:spMkLst>
            <pc:docMk/>
            <pc:sldMk cId="3150127038" sldId="290"/>
            <ac:spMk id="111" creationId="{298A4AA4-3AA9-472A-9A1A-24F91B6B92F5}"/>
          </ac:spMkLst>
        </pc:spChg>
        <pc:spChg chg="del">
          <ac:chgData name="Fagnani  Pietro" userId="0ff53c96-74b6-4709-9290-7e0d4fbaa442" providerId="ADAL" clId="{A06242B8-236D-394D-AF1F-57123CCD829C}" dt="2023-08-21T10:57:42.122" v="231" actId="478"/>
          <ac:spMkLst>
            <pc:docMk/>
            <pc:sldMk cId="3150127038" sldId="290"/>
            <ac:spMk id="113" creationId="{93F2DEEF-D435-4349-8DAB-3289B051D1E2}"/>
          </ac:spMkLst>
        </pc:spChg>
        <pc:spChg chg="del">
          <ac:chgData name="Fagnani  Pietro" userId="0ff53c96-74b6-4709-9290-7e0d4fbaa442" providerId="ADAL" clId="{A06242B8-236D-394D-AF1F-57123CCD829C}" dt="2023-08-21T10:57:42.122" v="231" actId="478"/>
          <ac:spMkLst>
            <pc:docMk/>
            <pc:sldMk cId="3150127038" sldId="290"/>
            <ac:spMk id="115" creationId="{6983DAED-9080-4601-B488-000C7A4D266E}"/>
          </ac:spMkLst>
        </pc:spChg>
        <pc:spChg chg="del">
          <ac:chgData name="Fagnani  Pietro" userId="0ff53c96-74b6-4709-9290-7e0d4fbaa442" providerId="ADAL" clId="{A06242B8-236D-394D-AF1F-57123CCD829C}" dt="2023-08-21T10:57:39.674" v="230" actId="478"/>
          <ac:spMkLst>
            <pc:docMk/>
            <pc:sldMk cId="3150127038" sldId="290"/>
            <ac:spMk id="117" creationId="{178A15AB-0FCA-4BDE-B542-6778C33EB9BB}"/>
          </ac:spMkLst>
        </pc:spChg>
        <pc:spChg chg="del">
          <ac:chgData name="Fagnani  Pietro" userId="0ff53c96-74b6-4709-9290-7e0d4fbaa442" providerId="ADAL" clId="{A06242B8-236D-394D-AF1F-57123CCD829C}" dt="2023-08-21T10:57:43.885" v="232" actId="478"/>
          <ac:spMkLst>
            <pc:docMk/>
            <pc:sldMk cId="3150127038" sldId="290"/>
            <ac:spMk id="119" creationId="{95F615BE-2118-480E-9355-D6D0F4AF2D2E}"/>
          </ac:spMkLst>
        </pc:spChg>
        <pc:spChg chg="del">
          <ac:chgData name="Fagnani  Pietro" userId="0ff53c96-74b6-4709-9290-7e0d4fbaa442" providerId="ADAL" clId="{A06242B8-236D-394D-AF1F-57123CCD829C}" dt="2023-08-21T10:57:43.885" v="232" actId="478"/>
          <ac:spMkLst>
            <pc:docMk/>
            <pc:sldMk cId="3150127038" sldId="290"/>
            <ac:spMk id="121" creationId="{97C09CA2-026A-4014-AB8D-92F6AC234883}"/>
          </ac:spMkLst>
        </pc:spChg>
        <pc:spChg chg="del">
          <ac:chgData name="Fagnani  Pietro" userId="0ff53c96-74b6-4709-9290-7e0d4fbaa442" providerId="ADAL" clId="{A06242B8-236D-394D-AF1F-57123CCD829C}" dt="2023-08-21T10:57:43.885" v="232" actId="478"/>
          <ac:spMkLst>
            <pc:docMk/>
            <pc:sldMk cId="3150127038" sldId="290"/>
            <ac:spMk id="123" creationId="{4114AA11-E5A2-4974-AB8A-D3580A210F65}"/>
          </ac:spMkLst>
        </pc:spChg>
        <pc:spChg chg="del">
          <ac:chgData name="Fagnani  Pietro" userId="0ff53c96-74b6-4709-9290-7e0d4fbaa442" providerId="ADAL" clId="{A06242B8-236D-394D-AF1F-57123CCD829C}" dt="2023-08-21T10:57:43.885" v="232" actId="478"/>
          <ac:spMkLst>
            <pc:docMk/>
            <pc:sldMk cId="3150127038" sldId="290"/>
            <ac:spMk id="147" creationId="{ED05A191-AEAE-4FFB-893A-6DBD9345296C}"/>
          </ac:spMkLst>
        </pc:spChg>
        <pc:spChg chg="del">
          <ac:chgData name="Fagnani  Pietro" userId="0ff53c96-74b6-4709-9290-7e0d4fbaa442" providerId="ADAL" clId="{A06242B8-236D-394D-AF1F-57123CCD829C}" dt="2023-08-21T10:57:43.885" v="232" actId="478"/>
          <ac:spMkLst>
            <pc:docMk/>
            <pc:sldMk cId="3150127038" sldId="290"/>
            <ac:spMk id="149" creationId="{949D99BE-6CFB-45FC-9602-D15F40C379ED}"/>
          </ac:spMkLst>
        </pc:spChg>
        <pc:spChg chg="del">
          <ac:chgData name="Fagnani  Pietro" userId="0ff53c96-74b6-4709-9290-7e0d4fbaa442" providerId="ADAL" clId="{A06242B8-236D-394D-AF1F-57123CCD829C}" dt="2023-08-21T10:57:59.408" v="234" actId="478"/>
          <ac:spMkLst>
            <pc:docMk/>
            <pc:sldMk cId="3150127038" sldId="290"/>
            <ac:spMk id="151" creationId="{84EC4F1F-626E-44A2-BB94-698BB4B5D3FB}"/>
          </ac:spMkLst>
        </pc:spChg>
        <pc:spChg chg="del">
          <ac:chgData name="Fagnani  Pietro" userId="0ff53c96-74b6-4709-9290-7e0d4fbaa442" providerId="ADAL" clId="{A06242B8-236D-394D-AF1F-57123CCD829C}" dt="2023-08-21T10:57:59.408" v="234" actId="478"/>
          <ac:spMkLst>
            <pc:docMk/>
            <pc:sldMk cId="3150127038" sldId="290"/>
            <ac:spMk id="153" creationId="{38572C8A-6F4B-4049-BD0B-A51D2B5F436F}"/>
          </ac:spMkLst>
        </pc:spChg>
        <pc:spChg chg="del">
          <ac:chgData name="Fagnani  Pietro" userId="0ff53c96-74b6-4709-9290-7e0d4fbaa442" providerId="ADAL" clId="{A06242B8-236D-394D-AF1F-57123CCD829C}" dt="2023-08-21T10:57:59.408" v="234" actId="478"/>
          <ac:spMkLst>
            <pc:docMk/>
            <pc:sldMk cId="3150127038" sldId="290"/>
            <ac:spMk id="155" creationId="{DCE3592B-1642-4941-A7D2-D68400937B9E}"/>
          </ac:spMkLst>
        </pc:spChg>
        <pc:spChg chg="del">
          <ac:chgData name="Fagnani  Pietro" userId="0ff53c96-74b6-4709-9290-7e0d4fbaa442" providerId="ADAL" clId="{A06242B8-236D-394D-AF1F-57123CCD829C}" dt="2023-08-21T10:57:59.408" v="234" actId="478"/>
          <ac:spMkLst>
            <pc:docMk/>
            <pc:sldMk cId="3150127038" sldId="290"/>
            <ac:spMk id="157" creationId="{EDA5AF77-1E33-4380-AC14-FE4541435468}"/>
          </ac:spMkLst>
        </pc:spChg>
        <pc:spChg chg="del mod">
          <ac:chgData name="Fagnani  Pietro" userId="0ff53c96-74b6-4709-9290-7e0d4fbaa442" providerId="ADAL" clId="{A06242B8-236D-394D-AF1F-57123CCD829C}" dt="2023-08-21T10:06:13.593" v="43" actId="478"/>
          <ac:spMkLst>
            <pc:docMk/>
            <pc:sldMk cId="3150127038" sldId="290"/>
            <ac:spMk id="159" creationId="{F3A39F0B-4126-46CB-83DB-5B35E61E976D}"/>
          </ac:spMkLst>
        </pc:spChg>
        <pc:spChg chg="del">
          <ac:chgData name="Fagnani  Pietro" userId="0ff53c96-74b6-4709-9290-7e0d4fbaa442" providerId="ADAL" clId="{A06242B8-236D-394D-AF1F-57123CCD829C}" dt="2023-08-21T10:57:37.132" v="229" actId="478"/>
          <ac:spMkLst>
            <pc:docMk/>
            <pc:sldMk cId="3150127038" sldId="290"/>
            <ac:spMk id="161" creationId="{1565F048-11E1-4690-BF16-2901649408D4}"/>
          </ac:spMkLst>
        </pc:spChg>
        <pc:spChg chg="del">
          <ac:chgData name="Fagnani  Pietro" userId="0ff53c96-74b6-4709-9290-7e0d4fbaa442" providerId="ADAL" clId="{A06242B8-236D-394D-AF1F-57123CCD829C}" dt="2023-08-21T10:57:37.132" v="229" actId="478"/>
          <ac:spMkLst>
            <pc:docMk/>
            <pc:sldMk cId="3150127038" sldId="290"/>
            <ac:spMk id="163" creationId="{B8E00478-15AF-40F6-B966-62F5FF36F63D}"/>
          </ac:spMkLst>
        </pc:spChg>
        <pc:spChg chg="del">
          <ac:chgData name="Fagnani  Pietro" userId="0ff53c96-74b6-4709-9290-7e0d4fbaa442" providerId="ADAL" clId="{A06242B8-236D-394D-AF1F-57123CCD829C}" dt="2023-08-21T10:57:37.132" v="229" actId="478"/>
          <ac:spMkLst>
            <pc:docMk/>
            <pc:sldMk cId="3150127038" sldId="290"/>
            <ac:spMk id="165" creationId="{97D9FE1E-B27F-4D5E-A597-304349C5D935}"/>
          </ac:spMkLst>
        </pc:spChg>
        <pc:spChg chg="del">
          <ac:chgData name="Fagnani  Pietro" userId="0ff53c96-74b6-4709-9290-7e0d4fbaa442" providerId="ADAL" clId="{A06242B8-236D-394D-AF1F-57123CCD829C}" dt="2023-08-21T10:57:37.132" v="229" actId="478"/>
          <ac:spMkLst>
            <pc:docMk/>
            <pc:sldMk cId="3150127038" sldId="290"/>
            <ac:spMk id="167" creationId="{8C4C33EF-4267-480E-892D-690BC259800A}"/>
          </ac:spMkLst>
        </pc:spChg>
        <pc:spChg chg="del">
          <ac:chgData name="Fagnani  Pietro" userId="0ff53c96-74b6-4709-9290-7e0d4fbaa442" providerId="ADAL" clId="{A06242B8-236D-394D-AF1F-57123CCD829C}" dt="2023-08-21T10:57:37.132" v="229" actId="478"/>
          <ac:spMkLst>
            <pc:docMk/>
            <pc:sldMk cId="3150127038" sldId="290"/>
            <ac:spMk id="169" creationId="{9B85F781-639B-41E5-B210-FFAB598AD6DA}"/>
          </ac:spMkLst>
        </pc:spChg>
        <pc:spChg chg="del">
          <ac:chgData name="Fagnani  Pietro" userId="0ff53c96-74b6-4709-9290-7e0d4fbaa442" providerId="ADAL" clId="{A06242B8-236D-394D-AF1F-57123CCD829C}" dt="2023-08-21T10:57:37.132" v="229" actId="478"/>
          <ac:spMkLst>
            <pc:docMk/>
            <pc:sldMk cId="3150127038" sldId="290"/>
            <ac:spMk id="171" creationId="{6D0012CA-59FA-4031-8891-5979BB8C67F1}"/>
          </ac:spMkLst>
        </pc:spChg>
        <pc:spChg chg="del">
          <ac:chgData name="Fagnani  Pietro" userId="0ff53c96-74b6-4709-9290-7e0d4fbaa442" providerId="ADAL" clId="{A06242B8-236D-394D-AF1F-57123CCD829C}" dt="2023-08-21T10:57:37.132" v="229" actId="478"/>
          <ac:spMkLst>
            <pc:docMk/>
            <pc:sldMk cId="3150127038" sldId="290"/>
            <ac:spMk id="173" creationId="{3D92E6A6-5A3F-4C6A-A1B4-5FDB8F467876}"/>
          </ac:spMkLst>
        </pc:spChg>
        <pc:spChg chg="del">
          <ac:chgData name="Fagnani  Pietro" userId="0ff53c96-74b6-4709-9290-7e0d4fbaa442" providerId="ADAL" clId="{A06242B8-236D-394D-AF1F-57123CCD829C}" dt="2023-08-21T10:57:37.132" v="229" actId="478"/>
          <ac:spMkLst>
            <pc:docMk/>
            <pc:sldMk cId="3150127038" sldId="290"/>
            <ac:spMk id="175" creationId="{A1983E18-0751-408F-AA3E-F8EA3CC9AB12}"/>
          </ac:spMkLst>
        </pc:spChg>
        <pc:spChg chg="del">
          <ac:chgData name="Fagnani  Pietro" userId="0ff53c96-74b6-4709-9290-7e0d4fbaa442" providerId="ADAL" clId="{A06242B8-236D-394D-AF1F-57123CCD829C}" dt="2023-08-21T10:57:37.132" v="229" actId="478"/>
          <ac:spMkLst>
            <pc:docMk/>
            <pc:sldMk cId="3150127038" sldId="290"/>
            <ac:spMk id="177" creationId="{0AD8B5EB-7C71-40E6-B4D7-8BB8256B3007}"/>
          </ac:spMkLst>
        </pc:spChg>
        <pc:spChg chg="del">
          <ac:chgData name="Fagnani  Pietro" userId="0ff53c96-74b6-4709-9290-7e0d4fbaa442" providerId="ADAL" clId="{A06242B8-236D-394D-AF1F-57123CCD829C}" dt="2023-08-21T10:57:37.132" v="229" actId="478"/>
          <ac:spMkLst>
            <pc:docMk/>
            <pc:sldMk cId="3150127038" sldId="290"/>
            <ac:spMk id="179" creationId="{F1FB2368-8D14-4420-8239-F312CBDF7A5D}"/>
          </ac:spMkLst>
        </pc:spChg>
        <pc:spChg chg="del">
          <ac:chgData name="Fagnani  Pietro" userId="0ff53c96-74b6-4709-9290-7e0d4fbaa442" providerId="ADAL" clId="{A06242B8-236D-394D-AF1F-57123CCD829C}" dt="2023-08-21T10:57:39.674" v="230" actId="478"/>
          <ac:spMkLst>
            <pc:docMk/>
            <pc:sldMk cId="3150127038" sldId="290"/>
            <ac:spMk id="181" creationId="{CCE55C83-FD0B-492E-9479-89D4D621BFB0}"/>
          </ac:spMkLst>
        </pc:spChg>
        <pc:spChg chg="del">
          <ac:chgData name="Fagnani  Pietro" userId="0ff53c96-74b6-4709-9290-7e0d4fbaa442" providerId="ADAL" clId="{A06242B8-236D-394D-AF1F-57123CCD829C}" dt="2023-08-21T10:57:39.674" v="230" actId="478"/>
          <ac:spMkLst>
            <pc:docMk/>
            <pc:sldMk cId="3150127038" sldId="290"/>
            <ac:spMk id="183" creationId="{E38860FD-2578-4B1D-9B74-CEC99C36C524}"/>
          </ac:spMkLst>
        </pc:spChg>
        <pc:spChg chg="del">
          <ac:chgData name="Fagnani  Pietro" userId="0ff53c96-74b6-4709-9290-7e0d4fbaa442" providerId="ADAL" clId="{A06242B8-236D-394D-AF1F-57123CCD829C}" dt="2023-08-21T10:57:39.674" v="230" actId="478"/>
          <ac:spMkLst>
            <pc:docMk/>
            <pc:sldMk cId="3150127038" sldId="290"/>
            <ac:spMk id="185" creationId="{1152D485-8EDD-4B3D-BA6D-D0F99B770817}"/>
          </ac:spMkLst>
        </pc:spChg>
        <pc:spChg chg="del">
          <ac:chgData name="Fagnani  Pietro" userId="0ff53c96-74b6-4709-9290-7e0d4fbaa442" providerId="ADAL" clId="{A06242B8-236D-394D-AF1F-57123CCD829C}" dt="2023-08-21T10:57:39.674" v="230" actId="478"/>
          <ac:spMkLst>
            <pc:docMk/>
            <pc:sldMk cId="3150127038" sldId="290"/>
            <ac:spMk id="187" creationId="{7330B930-6CF2-4956-BD01-75001B1C77EB}"/>
          </ac:spMkLst>
        </pc:spChg>
        <pc:spChg chg="del">
          <ac:chgData name="Fagnani  Pietro" userId="0ff53c96-74b6-4709-9290-7e0d4fbaa442" providerId="ADAL" clId="{A06242B8-236D-394D-AF1F-57123CCD829C}" dt="2023-08-21T10:57:39.674" v="230" actId="478"/>
          <ac:spMkLst>
            <pc:docMk/>
            <pc:sldMk cId="3150127038" sldId="290"/>
            <ac:spMk id="189" creationId="{C0B07FDB-37A7-4B7A-9D54-938F2211F378}"/>
          </ac:spMkLst>
        </pc:spChg>
        <pc:picChg chg="del">
          <ac:chgData name="Fagnani  Pietro" userId="0ff53c96-74b6-4709-9290-7e0d4fbaa442" providerId="ADAL" clId="{A06242B8-236D-394D-AF1F-57123CCD829C}" dt="2023-08-21T10:57:43.885" v="232" actId="478"/>
          <ac:picMkLst>
            <pc:docMk/>
            <pc:sldMk cId="3150127038" sldId="290"/>
            <ac:picMk id="193" creationId="{3168D293-06D2-43EF-AB98-FC64D61E8B0F}"/>
          </ac:picMkLst>
        </pc:picChg>
        <pc:picChg chg="del">
          <ac:chgData name="Fagnani  Pietro" userId="0ff53c96-74b6-4709-9290-7e0d4fbaa442" providerId="ADAL" clId="{A06242B8-236D-394D-AF1F-57123CCD829C}" dt="2023-08-21T10:57:39.674" v="230" actId="478"/>
          <ac:picMkLst>
            <pc:docMk/>
            <pc:sldMk cId="3150127038" sldId="290"/>
            <ac:picMk id="195" creationId="{4A6AFF5C-BAC8-4711-925F-CD51DDD2D6B8}"/>
          </ac:picMkLst>
        </pc:picChg>
        <pc:picChg chg="del">
          <ac:chgData name="Fagnani  Pietro" userId="0ff53c96-74b6-4709-9290-7e0d4fbaa442" providerId="ADAL" clId="{A06242B8-236D-394D-AF1F-57123CCD829C}" dt="2023-08-21T10:57:39.674" v="230" actId="478"/>
          <ac:picMkLst>
            <pc:docMk/>
            <pc:sldMk cId="3150127038" sldId="290"/>
            <ac:picMk id="197" creationId="{B963E7A5-BFC7-450B-8F64-80F6FFF64BFB}"/>
          </ac:picMkLst>
        </pc:picChg>
        <pc:picChg chg="del">
          <ac:chgData name="Fagnani  Pietro" userId="0ff53c96-74b6-4709-9290-7e0d4fbaa442" providerId="ADAL" clId="{A06242B8-236D-394D-AF1F-57123CCD829C}" dt="2023-08-21T10:57:59.408" v="234" actId="478"/>
          <ac:picMkLst>
            <pc:docMk/>
            <pc:sldMk cId="3150127038" sldId="290"/>
            <ac:picMk id="199" creationId="{AF216EE2-9B07-4CCC-862F-899F6523F334}"/>
          </ac:picMkLst>
        </pc:picChg>
        <pc:picChg chg="del">
          <ac:chgData name="Fagnani  Pietro" userId="0ff53c96-74b6-4709-9290-7e0d4fbaa442" providerId="ADAL" clId="{A06242B8-236D-394D-AF1F-57123CCD829C}" dt="2023-08-21T10:57:37.132" v="229" actId="478"/>
          <ac:picMkLst>
            <pc:docMk/>
            <pc:sldMk cId="3150127038" sldId="290"/>
            <ac:picMk id="201" creationId="{3677E445-477E-4912-AB32-2E696033D2A2}"/>
          </ac:picMkLst>
        </pc:picChg>
        <pc:picChg chg="del">
          <ac:chgData name="Fagnani  Pietro" userId="0ff53c96-74b6-4709-9290-7e0d4fbaa442" providerId="ADAL" clId="{A06242B8-236D-394D-AF1F-57123CCD829C}" dt="2023-08-21T10:57:37.132" v="229" actId="478"/>
          <ac:picMkLst>
            <pc:docMk/>
            <pc:sldMk cId="3150127038" sldId="290"/>
            <ac:picMk id="203" creationId="{3F84B39F-1F81-45DA-BC10-5F5F99E36BB7}"/>
          </ac:picMkLst>
        </pc:picChg>
      </pc:sldChg>
      <pc:sldChg chg="addSp delSp modSp mod">
        <pc:chgData name="Fagnani  Pietro" userId="0ff53c96-74b6-4709-9290-7e0d4fbaa442" providerId="ADAL" clId="{A06242B8-236D-394D-AF1F-57123CCD829C}" dt="2023-09-04T13:34:18.176" v="6251" actId="20577"/>
        <pc:sldMkLst>
          <pc:docMk/>
          <pc:sldMk cId="3985172319" sldId="291"/>
        </pc:sldMkLst>
        <pc:spChg chg="mod">
          <ac:chgData name="Fagnani  Pietro" userId="0ff53c96-74b6-4709-9290-7e0d4fbaa442" providerId="ADAL" clId="{A06242B8-236D-394D-AF1F-57123CCD829C}" dt="2023-09-04T13:34:18.176" v="6251" actId="20577"/>
          <ac:spMkLst>
            <pc:docMk/>
            <pc:sldMk cId="3985172319" sldId="291"/>
            <ac:spMk id="3" creationId="{00000000-0000-0000-0000-000000000000}"/>
          </ac:spMkLst>
        </pc:spChg>
        <pc:spChg chg="del">
          <ac:chgData name="Fagnani  Pietro" userId="0ff53c96-74b6-4709-9290-7e0d4fbaa442" providerId="ADAL" clId="{A06242B8-236D-394D-AF1F-57123CCD829C}" dt="2023-08-22T07:39:42.176" v="1776" actId="478"/>
          <ac:spMkLst>
            <pc:docMk/>
            <pc:sldMk cId="3985172319" sldId="291"/>
            <ac:spMk id="4" creationId="{897A7396-1E36-9B3F-B603-F19256E99669}"/>
          </ac:spMkLst>
        </pc:spChg>
        <pc:spChg chg="mod">
          <ac:chgData name="Fagnani  Pietro" userId="0ff53c96-74b6-4709-9290-7e0d4fbaa442" providerId="ADAL" clId="{A06242B8-236D-394D-AF1F-57123CCD829C}" dt="2023-08-22T09:09:26.954" v="2338"/>
          <ac:spMkLst>
            <pc:docMk/>
            <pc:sldMk cId="3985172319" sldId="291"/>
            <ac:spMk id="40" creationId="{00000000-0000-0000-0000-000000000000}"/>
          </ac:spMkLst>
        </pc:spChg>
        <pc:spChg chg="del">
          <ac:chgData name="Fagnani  Pietro" userId="0ff53c96-74b6-4709-9290-7e0d4fbaa442" providerId="ADAL" clId="{A06242B8-236D-394D-AF1F-57123CCD829C}" dt="2023-08-21T11:29:36.122" v="452" actId="478"/>
          <ac:spMkLst>
            <pc:docMk/>
            <pc:sldMk cId="3985172319" sldId="291"/>
            <ac:spMk id="117" creationId="{178A15AB-0FCA-4BDE-B542-6778C33EB9BB}"/>
          </ac:spMkLst>
        </pc:spChg>
        <pc:spChg chg="del">
          <ac:chgData name="Fagnani  Pietro" userId="0ff53c96-74b6-4709-9290-7e0d4fbaa442" providerId="ADAL" clId="{A06242B8-236D-394D-AF1F-57123CCD829C}" dt="2023-08-21T11:29:37.754" v="453" actId="478"/>
          <ac:spMkLst>
            <pc:docMk/>
            <pc:sldMk cId="3985172319" sldId="291"/>
            <ac:spMk id="149" creationId="{949D99BE-6CFB-45FC-9602-D15F40C379ED}"/>
          </ac:spMkLst>
        </pc:spChg>
        <pc:spChg chg="del">
          <ac:chgData name="Fagnani  Pietro" userId="0ff53c96-74b6-4709-9290-7e0d4fbaa442" providerId="ADAL" clId="{A06242B8-236D-394D-AF1F-57123CCD829C}" dt="2023-08-21T10:06:23.842" v="45" actId="478"/>
          <ac:spMkLst>
            <pc:docMk/>
            <pc:sldMk cId="3985172319" sldId="291"/>
            <ac:spMk id="159" creationId="{F3A39F0B-4126-46CB-83DB-5B35E61E976D}"/>
          </ac:spMkLst>
        </pc:spChg>
        <pc:spChg chg="del">
          <ac:chgData name="Fagnani  Pietro" userId="0ff53c96-74b6-4709-9290-7e0d4fbaa442" providerId="ADAL" clId="{A06242B8-236D-394D-AF1F-57123CCD829C}" dt="2023-08-21T11:29:31.123" v="449" actId="478"/>
          <ac:spMkLst>
            <pc:docMk/>
            <pc:sldMk cId="3985172319" sldId="291"/>
            <ac:spMk id="169" creationId="{9B85F781-639B-41E5-B210-FFAB598AD6DA}"/>
          </ac:spMkLst>
        </pc:spChg>
        <pc:spChg chg="del">
          <ac:chgData name="Fagnani  Pietro" userId="0ff53c96-74b6-4709-9290-7e0d4fbaa442" providerId="ADAL" clId="{A06242B8-236D-394D-AF1F-57123CCD829C}" dt="2023-08-21T11:29:32.741" v="450" actId="478"/>
          <ac:spMkLst>
            <pc:docMk/>
            <pc:sldMk cId="3985172319" sldId="291"/>
            <ac:spMk id="179" creationId="{F1FB2368-8D14-4420-8239-F312CBDF7A5D}"/>
          </ac:spMkLst>
        </pc:spChg>
        <pc:spChg chg="del">
          <ac:chgData name="Fagnani  Pietro" userId="0ff53c96-74b6-4709-9290-7e0d4fbaa442" providerId="ADAL" clId="{A06242B8-236D-394D-AF1F-57123CCD829C}" dt="2023-08-21T11:29:34.493" v="451" actId="478"/>
          <ac:spMkLst>
            <pc:docMk/>
            <pc:sldMk cId="3985172319" sldId="291"/>
            <ac:spMk id="189" creationId="{C0B07FDB-37A7-4B7A-9D54-938F2211F378}"/>
          </ac:spMkLst>
        </pc:spChg>
        <pc:grpChg chg="del">
          <ac:chgData name="Fagnani  Pietro" userId="0ff53c96-74b6-4709-9290-7e0d4fbaa442" providerId="ADAL" clId="{A06242B8-236D-394D-AF1F-57123CCD829C}" dt="2023-08-28T13:15:53.127" v="4642" actId="478"/>
          <ac:grpSpMkLst>
            <pc:docMk/>
            <pc:sldMk cId="3985172319" sldId="291"/>
            <ac:grpSpMk id="38" creationId="{00000000-0000-0000-0000-000000000000}"/>
          </ac:grpSpMkLst>
        </pc:grpChg>
        <pc:picChg chg="add mod">
          <ac:chgData name="Fagnani  Pietro" userId="0ff53c96-74b6-4709-9290-7e0d4fbaa442" providerId="ADAL" clId="{A06242B8-236D-394D-AF1F-57123CCD829C}" dt="2023-08-28T12:40:01.728" v="4501"/>
          <ac:picMkLst>
            <pc:docMk/>
            <pc:sldMk cId="3985172319" sldId="291"/>
            <ac:picMk id="4" creationId="{36B97D79-57A9-D613-665B-C064BAC0FE73}"/>
          </ac:picMkLst>
        </pc:picChg>
        <pc:picChg chg="add del mod">
          <ac:chgData name="Fagnani  Pietro" userId="0ff53c96-74b6-4709-9290-7e0d4fbaa442" providerId="ADAL" clId="{A06242B8-236D-394D-AF1F-57123CCD829C}" dt="2023-09-02T17:16:02.023" v="5823" actId="478"/>
          <ac:picMkLst>
            <pc:docMk/>
            <pc:sldMk cId="3985172319" sldId="291"/>
            <ac:picMk id="5" creationId="{1DF0476A-DDA4-EF92-73C5-4BB3A536032A}"/>
          </ac:picMkLst>
        </pc:picChg>
        <pc:picChg chg="del">
          <ac:chgData name="Fagnani  Pietro" userId="0ff53c96-74b6-4709-9290-7e0d4fbaa442" providerId="ADAL" clId="{A06242B8-236D-394D-AF1F-57123CCD829C}" dt="2023-08-22T07:39:38.153" v="1775" actId="478"/>
          <ac:picMkLst>
            <pc:docMk/>
            <pc:sldMk cId="3985172319" sldId="291"/>
            <ac:picMk id="5" creationId="{4BB0E9EA-0C9A-9B88-A059-A4AA66B97397}"/>
          </ac:picMkLst>
        </pc:picChg>
        <pc:picChg chg="add del mod">
          <ac:chgData name="Fagnani  Pietro" userId="0ff53c96-74b6-4709-9290-7e0d4fbaa442" providerId="ADAL" clId="{A06242B8-236D-394D-AF1F-57123CCD829C}" dt="2023-09-02T17:20:43.549" v="5884" actId="478"/>
          <ac:picMkLst>
            <pc:docMk/>
            <pc:sldMk cId="3985172319" sldId="291"/>
            <ac:picMk id="6" creationId="{24F8518F-7234-362F-E7CF-2A08B7407621}"/>
          </ac:picMkLst>
        </pc:picChg>
        <pc:picChg chg="add del mod">
          <ac:chgData name="Fagnani  Pietro" userId="0ff53c96-74b6-4709-9290-7e0d4fbaa442" providerId="ADAL" clId="{A06242B8-236D-394D-AF1F-57123CCD829C}" dt="2023-08-28T12:40:46.671" v="4508" actId="478"/>
          <ac:picMkLst>
            <pc:docMk/>
            <pc:sldMk cId="3985172319" sldId="291"/>
            <ac:picMk id="6" creationId="{CCC57DA8-A9A1-9748-043E-1FED3A5EECBB}"/>
          </ac:picMkLst>
        </pc:picChg>
        <pc:picChg chg="add mod">
          <ac:chgData name="Fagnani  Pietro" userId="0ff53c96-74b6-4709-9290-7e0d4fbaa442" providerId="ADAL" clId="{A06242B8-236D-394D-AF1F-57123CCD829C}" dt="2023-08-22T07:55:44.379" v="1842"/>
          <ac:picMkLst>
            <pc:docMk/>
            <pc:sldMk cId="3985172319" sldId="291"/>
            <ac:picMk id="7" creationId="{74DC2AAD-09F6-1F1B-937B-1DF387BEFC9C}"/>
          </ac:picMkLst>
        </pc:picChg>
        <pc:picChg chg="add del mod">
          <ac:chgData name="Fagnani  Pietro" userId="0ff53c96-74b6-4709-9290-7e0d4fbaa442" providerId="ADAL" clId="{A06242B8-236D-394D-AF1F-57123CCD829C}" dt="2023-09-02T17:18:03.657" v="5848" actId="478"/>
          <ac:picMkLst>
            <pc:docMk/>
            <pc:sldMk cId="3985172319" sldId="291"/>
            <ac:picMk id="8" creationId="{5B023036-061C-14E4-CEF2-B7F88586735B}"/>
          </ac:picMkLst>
        </pc:picChg>
        <pc:picChg chg="add mod">
          <ac:chgData name="Fagnani  Pietro" userId="0ff53c96-74b6-4709-9290-7e0d4fbaa442" providerId="ADAL" clId="{A06242B8-236D-394D-AF1F-57123CCD829C}" dt="2023-09-02T17:18:04.572" v="5849"/>
          <ac:picMkLst>
            <pc:docMk/>
            <pc:sldMk cId="3985172319" sldId="291"/>
            <ac:picMk id="10" creationId="{20A0AB00-898D-542A-B394-7B4E497EE5F5}"/>
          </ac:picMkLst>
        </pc:picChg>
        <pc:picChg chg="add mod">
          <ac:chgData name="Fagnani  Pietro" userId="0ff53c96-74b6-4709-9290-7e0d4fbaa442" providerId="ADAL" clId="{A06242B8-236D-394D-AF1F-57123CCD829C}" dt="2023-09-02T17:20:44.093" v="5885"/>
          <ac:picMkLst>
            <pc:docMk/>
            <pc:sldMk cId="3985172319" sldId="291"/>
            <ac:picMk id="11" creationId="{8257AAFC-50C7-EF0E-63AE-7DAAA0303782}"/>
          </ac:picMkLst>
        </pc:picChg>
        <pc:picChg chg="del">
          <ac:chgData name="Fagnani  Pietro" userId="0ff53c96-74b6-4709-9290-7e0d4fbaa442" providerId="ADAL" clId="{A06242B8-236D-394D-AF1F-57123CCD829C}" dt="2023-08-22T07:52:35.569" v="1802" actId="478"/>
          <ac:picMkLst>
            <pc:docMk/>
            <pc:sldMk cId="3985172319" sldId="291"/>
            <ac:picMk id="197" creationId="{B963E7A5-BFC7-450B-8F64-80F6FFF64BFB}"/>
          </ac:picMkLst>
        </pc:picChg>
        <pc:picChg chg="del">
          <ac:chgData name="Fagnani  Pietro" userId="0ff53c96-74b6-4709-9290-7e0d4fbaa442" providerId="ADAL" clId="{A06242B8-236D-394D-AF1F-57123CCD829C}" dt="2023-08-22T07:55:43.671" v="1841" actId="478"/>
          <ac:picMkLst>
            <pc:docMk/>
            <pc:sldMk cId="3985172319" sldId="291"/>
            <ac:picMk id="199" creationId="{AF216EE2-9B07-4CCC-862F-899F6523F334}"/>
          </ac:picMkLst>
        </pc:picChg>
        <pc:picChg chg="del">
          <ac:chgData name="Fagnani  Pietro" userId="0ff53c96-74b6-4709-9290-7e0d4fbaa442" providerId="ADAL" clId="{A06242B8-236D-394D-AF1F-57123CCD829C}" dt="2023-08-28T12:40:35.667" v="4504" actId="478"/>
          <ac:picMkLst>
            <pc:docMk/>
            <pc:sldMk cId="3985172319" sldId="291"/>
            <ac:picMk id="201" creationId="{3677E445-477E-4912-AB32-2E696033D2A2}"/>
          </ac:picMkLst>
        </pc:picChg>
        <pc:picChg chg="del">
          <ac:chgData name="Fagnani  Pietro" userId="0ff53c96-74b6-4709-9290-7e0d4fbaa442" providerId="ADAL" clId="{A06242B8-236D-394D-AF1F-57123CCD829C}" dt="2023-08-28T12:40:01.079" v="4500" actId="478"/>
          <ac:picMkLst>
            <pc:docMk/>
            <pc:sldMk cId="3985172319" sldId="291"/>
            <ac:picMk id="203" creationId="{3F84B39F-1F81-45DA-BC10-5F5F99E36BB7}"/>
          </ac:picMkLst>
        </pc:picChg>
      </pc:sldChg>
      <pc:sldChg chg="addSp delSp modSp del mod">
        <pc:chgData name="Fagnani  Pietro" userId="0ff53c96-74b6-4709-9290-7e0d4fbaa442" providerId="ADAL" clId="{A06242B8-236D-394D-AF1F-57123CCD829C}" dt="2023-08-28T12:52:24.311" v="4544" actId="2696"/>
        <pc:sldMkLst>
          <pc:docMk/>
          <pc:sldMk cId="1249846150" sldId="292"/>
        </pc:sldMkLst>
        <pc:spChg chg="add mod">
          <ac:chgData name="Fagnani  Pietro" userId="0ff53c96-74b6-4709-9290-7e0d4fbaa442" providerId="ADAL" clId="{A06242B8-236D-394D-AF1F-57123CCD829C}" dt="2023-08-22T13:25:38.186" v="4052" actId="20577"/>
          <ac:spMkLst>
            <pc:docMk/>
            <pc:sldMk cId="1249846150" sldId="292"/>
            <ac:spMk id="4" creationId="{4A65FDF0-8C33-CE0A-EA5A-4FE7354F613C}"/>
          </ac:spMkLst>
        </pc:spChg>
        <pc:spChg chg="mod">
          <ac:chgData name="Fagnani  Pietro" userId="0ff53c96-74b6-4709-9290-7e0d4fbaa442" providerId="ADAL" clId="{A06242B8-236D-394D-AF1F-57123CCD829C}" dt="2023-08-22T08:25:06.697" v="2078" actId="20577"/>
          <ac:spMkLst>
            <pc:docMk/>
            <pc:sldMk cId="1249846150" sldId="292"/>
            <ac:spMk id="36" creationId="{00000000-0000-0000-0000-000000000000}"/>
          </ac:spMkLst>
        </pc:spChg>
        <pc:spChg chg="del">
          <ac:chgData name="Fagnani  Pietro" userId="0ff53c96-74b6-4709-9290-7e0d4fbaa442" providerId="ADAL" clId="{A06242B8-236D-394D-AF1F-57123CCD829C}" dt="2023-08-22T13:23:03.138" v="3959" actId="478"/>
          <ac:spMkLst>
            <pc:docMk/>
            <pc:sldMk cId="1249846150" sldId="292"/>
            <ac:spMk id="40" creationId="{00000000-0000-0000-0000-000000000000}"/>
          </ac:spMkLst>
        </pc:spChg>
        <pc:spChg chg="mod">
          <ac:chgData name="Fagnani  Pietro" userId="0ff53c96-74b6-4709-9290-7e0d4fbaa442" providerId="ADAL" clId="{A06242B8-236D-394D-AF1F-57123CCD829C}" dt="2023-08-22T08:18:36.145" v="2020" actId="20577"/>
          <ac:spMkLst>
            <pc:docMk/>
            <pc:sldMk cId="1249846150" sldId="292"/>
            <ac:spMk id="115" creationId="{6983DAED-9080-4601-B488-000C7A4D266E}"/>
          </ac:spMkLst>
        </pc:spChg>
        <pc:spChg chg="del">
          <ac:chgData name="Fagnani  Pietro" userId="0ff53c96-74b6-4709-9290-7e0d4fbaa442" providerId="ADAL" clId="{A06242B8-236D-394D-AF1F-57123CCD829C}" dt="2023-08-21T15:35:51.445" v="547" actId="478"/>
          <ac:spMkLst>
            <pc:docMk/>
            <pc:sldMk cId="1249846150" sldId="292"/>
            <ac:spMk id="117" creationId="{178A15AB-0FCA-4BDE-B542-6778C33EB9BB}"/>
          </ac:spMkLst>
        </pc:spChg>
        <pc:spChg chg="mod">
          <ac:chgData name="Fagnani  Pietro" userId="0ff53c96-74b6-4709-9290-7e0d4fbaa442" providerId="ADAL" clId="{A06242B8-236D-394D-AF1F-57123CCD829C}" dt="2023-08-22T08:18:27.837" v="2010" actId="20577"/>
          <ac:spMkLst>
            <pc:docMk/>
            <pc:sldMk cId="1249846150" sldId="292"/>
            <ac:spMk id="147" creationId="{ED05A191-AEAE-4FFB-893A-6DBD9345296C}"/>
          </ac:spMkLst>
        </pc:spChg>
        <pc:spChg chg="del">
          <ac:chgData name="Fagnani  Pietro" userId="0ff53c96-74b6-4709-9290-7e0d4fbaa442" providerId="ADAL" clId="{A06242B8-236D-394D-AF1F-57123CCD829C}" dt="2023-08-21T15:35:53.320" v="548" actId="478"/>
          <ac:spMkLst>
            <pc:docMk/>
            <pc:sldMk cId="1249846150" sldId="292"/>
            <ac:spMk id="149" creationId="{949D99BE-6CFB-45FC-9602-D15F40C379ED}"/>
          </ac:spMkLst>
        </pc:spChg>
        <pc:spChg chg="mod">
          <ac:chgData name="Fagnani  Pietro" userId="0ff53c96-74b6-4709-9290-7e0d4fbaa442" providerId="ADAL" clId="{A06242B8-236D-394D-AF1F-57123CCD829C}" dt="2023-08-22T08:18:29.383" v="2012" actId="20577"/>
          <ac:spMkLst>
            <pc:docMk/>
            <pc:sldMk cId="1249846150" sldId="292"/>
            <ac:spMk id="157" creationId="{EDA5AF77-1E33-4380-AC14-FE4541435468}"/>
          </ac:spMkLst>
        </pc:spChg>
        <pc:spChg chg="del">
          <ac:chgData name="Fagnani  Pietro" userId="0ff53c96-74b6-4709-9290-7e0d4fbaa442" providerId="ADAL" clId="{A06242B8-236D-394D-AF1F-57123CCD829C}" dt="2023-08-21T15:35:55.602" v="549" actId="478"/>
          <ac:spMkLst>
            <pc:docMk/>
            <pc:sldMk cId="1249846150" sldId="292"/>
            <ac:spMk id="159" creationId="{F3A39F0B-4126-46CB-83DB-5B35E61E976D}"/>
          </ac:spMkLst>
        </pc:spChg>
        <pc:spChg chg="mod">
          <ac:chgData name="Fagnani  Pietro" userId="0ff53c96-74b6-4709-9290-7e0d4fbaa442" providerId="ADAL" clId="{A06242B8-236D-394D-AF1F-57123CCD829C}" dt="2023-08-22T08:18:30.933" v="2014" actId="20577"/>
          <ac:spMkLst>
            <pc:docMk/>
            <pc:sldMk cId="1249846150" sldId="292"/>
            <ac:spMk id="167" creationId="{8C4C33EF-4267-480E-892D-690BC259800A}"/>
          </ac:spMkLst>
        </pc:spChg>
        <pc:spChg chg="del">
          <ac:chgData name="Fagnani  Pietro" userId="0ff53c96-74b6-4709-9290-7e0d4fbaa442" providerId="ADAL" clId="{A06242B8-236D-394D-AF1F-57123CCD829C}" dt="2023-08-21T15:35:58.096" v="550" actId="478"/>
          <ac:spMkLst>
            <pc:docMk/>
            <pc:sldMk cId="1249846150" sldId="292"/>
            <ac:spMk id="169" creationId="{9B85F781-639B-41E5-B210-FFAB598AD6DA}"/>
          </ac:spMkLst>
        </pc:spChg>
        <pc:spChg chg="mod">
          <ac:chgData name="Fagnani  Pietro" userId="0ff53c96-74b6-4709-9290-7e0d4fbaa442" providerId="ADAL" clId="{A06242B8-236D-394D-AF1F-57123CCD829C}" dt="2023-08-22T08:18:32.724" v="2016" actId="20577"/>
          <ac:spMkLst>
            <pc:docMk/>
            <pc:sldMk cId="1249846150" sldId="292"/>
            <ac:spMk id="177" creationId="{0AD8B5EB-7C71-40E6-B4D7-8BB8256B3007}"/>
          </ac:spMkLst>
        </pc:spChg>
        <pc:spChg chg="del">
          <ac:chgData name="Fagnani  Pietro" userId="0ff53c96-74b6-4709-9290-7e0d4fbaa442" providerId="ADAL" clId="{A06242B8-236D-394D-AF1F-57123CCD829C}" dt="2023-08-21T15:36:00.466" v="551" actId="478"/>
          <ac:spMkLst>
            <pc:docMk/>
            <pc:sldMk cId="1249846150" sldId="292"/>
            <ac:spMk id="179" creationId="{F1FB2368-8D14-4420-8239-F312CBDF7A5D}"/>
          </ac:spMkLst>
        </pc:spChg>
        <pc:spChg chg="mod">
          <ac:chgData name="Fagnani  Pietro" userId="0ff53c96-74b6-4709-9290-7e0d4fbaa442" providerId="ADAL" clId="{A06242B8-236D-394D-AF1F-57123CCD829C}" dt="2023-08-22T08:18:34.306" v="2018" actId="20577"/>
          <ac:spMkLst>
            <pc:docMk/>
            <pc:sldMk cId="1249846150" sldId="292"/>
            <ac:spMk id="187" creationId="{7330B930-6CF2-4956-BD01-75001B1C77EB}"/>
          </ac:spMkLst>
        </pc:spChg>
        <pc:spChg chg="del">
          <ac:chgData name="Fagnani  Pietro" userId="0ff53c96-74b6-4709-9290-7e0d4fbaa442" providerId="ADAL" clId="{A06242B8-236D-394D-AF1F-57123CCD829C}" dt="2023-08-21T15:35:49.585" v="546" actId="478"/>
          <ac:spMkLst>
            <pc:docMk/>
            <pc:sldMk cId="1249846150" sldId="292"/>
            <ac:spMk id="189" creationId="{C0B07FDB-37A7-4B7A-9D54-938F2211F378}"/>
          </ac:spMkLst>
        </pc:spChg>
        <pc:picChg chg="add del mod">
          <ac:chgData name="Fagnani  Pietro" userId="0ff53c96-74b6-4709-9290-7e0d4fbaa442" providerId="ADAL" clId="{A06242B8-236D-394D-AF1F-57123CCD829C}" dt="2023-08-22T07:52:53.447" v="1808"/>
          <ac:picMkLst>
            <pc:docMk/>
            <pc:sldMk cId="1249846150" sldId="292"/>
            <ac:picMk id="4" creationId="{8D59974B-06E4-05FE-51F9-5F879D0D58E5}"/>
          </ac:picMkLst>
        </pc:picChg>
        <pc:picChg chg="add del mod">
          <ac:chgData name="Fagnani  Pietro" userId="0ff53c96-74b6-4709-9290-7e0d4fbaa442" providerId="ADAL" clId="{A06242B8-236D-394D-AF1F-57123CCD829C}" dt="2023-08-28T12:42:24.157" v="4525" actId="478"/>
          <ac:picMkLst>
            <pc:docMk/>
            <pc:sldMk cId="1249846150" sldId="292"/>
            <ac:picMk id="5" creationId="{93E96D22-C319-BB50-8EBC-4544D599EEC5}"/>
          </ac:picMkLst>
        </pc:picChg>
        <pc:picChg chg="add del mod">
          <ac:chgData name="Fagnani  Pietro" userId="0ff53c96-74b6-4709-9290-7e0d4fbaa442" providerId="ADAL" clId="{A06242B8-236D-394D-AF1F-57123CCD829C}" dt="2023-08-22T07:56:11.531" v="1849"/>
          <ac:picMkLst>
            <pc:docMk/>
            <pc:sldMk cId="1249846150" sldId="292"/>
            <ac:picMk id="6" creationId="{4E528556-B23A-381E-1F2C-C949D78B435C}"/>
          </ac:picMkLst>
        </pc:picChg>
        <pc:picChg chg="add mod">
          <ac:chgData name="Fagnani  Pietro" userId="0ff53c96-74b6-4709-9290-7e0d4fbaa442" providerId="ADAL" clId="{A06242B8-236D-394D-AF1F-57123CCD829C}" dt="2023-08-28T12:41:18.757" v="4516"/>
          <ac:picMkLst>
            <pc:docMk/>
            <pc:sldMk cId="1249846150" sldId="292"/>
            <ac:picMk id="6" creationId="{DEDA84AE-AE08-C839-38F8-8BE4EBDB7795}"/>
          </ac:picMkLst>
        </pc:picChg>
        <pc:picChg chg="add mod">
          <ac:chgData name="Fagnani  Pietro" userId="0ff53c96-74b6-4709-9290-7e0d4fbaa442" providerId="ADAL" clId="{A06242B8-236D-394D-AF1F-57123CCD829C}" dt="2023-08-22T07:56:15.562" v="1850"/>
          <ac:picMkLst>
            <pc:docMk/>
            <pc:sldMk cId="1249846150" sldId="292"/>
            <ac:picMk id="7" creationId="{FE520768-ADE1-56C8-77C2-90E59F9FFBDB}"/>
          </ac:picMkLst>
        </pc:picChg>
        <pc:picChg chg="add mod">
          <ac:chgData name="Fagnani  Pietro" userId="0ff53c96-74b6-4709-9290-7e0d4fbaa442" providerId="ADAL" clId="{A06242B8-236D-394D-AF1F-57123CCD829C}" dt="2023-08-28T12:41:45.258" v="4522"/>
          <ac:picMkLst>
            <pc:docMk/>
            <pc:sldMk cId="1249846150" sldId="292"/>
            <ac:picMk id="8" creationId="{6DB70FB7-A2E5-F9D4-88CB-EE42FD4B65F5}"/>
          </ac:picMkLst>
        </pc:picChg>
        <pc:picChg chg="add mod">
          <ac:chgData name="Fagnani  Pietro" userId="0ff53c96-74b6-4709-9290-7e0d4fbaa442" providerId="ADAL" clId="{A06242B8-236D-394D-AF1F-57123CCD829C}" dt="2023-08-28T12:42:24.596" v="4526"/>
          <ac:picMkLst>
            <pc:docMk/>
            <pc:sldMk cId="1249846150" sldId="292"/>
            <ac:picMk id="9" creationId="{16DB9488-233B-A1C9-D8C7-A78CCE68832E}"/>
          </ac:picMkLst>
        </pc:picChg>
        <pc:picChg chg="del">
          <ac:chgData name="Fagnani  Pietro" userId="0ff53c96-74b6-4709-9290-7e0d4fbaa442" providerId="ADAL" clId="{A06242B8-236D-394D-AF1F-57123CCD829C}" dt="2023-08-22T07:52:54.576" v="1809" actId="478"/>
          <ac:picMkLst>
            <pc:docMk/>
            <pc:sldMk cId="1249846150" sldId="292"/>
            <ac:picMk id="197" creationId="{B963E7A5-BFC7-450B-8F64-80F6FFF64BFB}"/>
          </ac:picMkLst>
        </pc:picChg>
        <pc:picChg chg="del">
          <ac:chgData name="Fagnani  Pietro" userId="0ff53c96-74b6-4709-9290-7e0d4fbaa442" providerId="ADAL" clId="{A06242B8-236D-394D-AF1F-57123CCD829C}" dt="2023-08-22T07:56:09.468" v="1847" actId="478"/>
          <ac:picMkLst>
            <pc:docMk/>
            <pc:sldMk cId="1249846150" sldId="292"/>
            <ac:picMk id="199" creationId="{AF216EE2-9B07-4CCC-862F-899F6523F334}"/>
          </ac:picMkLst>
        </pc:picChg>
        <pc:picChg chg="del">
          <ac:chgData name="Fagnani  Pietro" userId="0ff53c96-74b6-4709-9290-7e0d4fbaa442" providerId="ADAL" clId="{A06242B8-236D-394D-AF1F-57123CCD829C}" dt="2023-08-28T12:41:44.835" v="4521" actId="478"/>
          <ac:picMkLst>
            <pc:docMk/>
            <pc:sldMk cId="1249846150" sldId="292"/>
            <ac:picMk id="201" creationId="{3677E445-477E-4912-AB32-2E696033D2A2}"/>
          </ac:picMkLst>
        </pc:picChg>
        <pc:picChg chg="del">
          <ac:chgData name="Fagnani  Pietro" userId="0ff53c96-74b6-4709-9290-7e0d4fbaa442" providerId="ADAL" clId="{A06242B8-236D-394D-AF1F-57123CCD829C}" dt="2023-08-28T12:41:18.085" v="4515" actId="478"/>
          <ac:picMkLst>
            <pc:docMk/>
            <pc:sldMk cId="1249846150" sldId="292"/>
            <ac:picMk id="203" creationId="{3F84B39F-1F81-45DA-BC10-5F5F99E36BB7}"/>
          </ac:picMkLst>
        </pc:picChg>
      </pc:sldChg>
      <pc:sldChg chg="addSp delSp modSp mod">
        <pc:chgData name="Fagnani  Pietro" userId="0ff53c96-74b6-4709-9290-7e0d4fbaa442" providerId="ADAL" clId="{A06242B8-236D-394D-AF1F-57123CCD829C}" dt="2023-09-04T13:34:25.282" v="6255" actId="20577"/>
        <pc:sldMkLst>
          <pc:docMk/>
          <pc:sldMk cId="1811103436" sldId="293"/>
        </pc:sldMkLst>
        <pc:spChg chg="mod">
          <ac:chgData name="Fagnani  Pietro" userId="0ff53c96-74b6-4709-9290-7e0d4fbaa442" providerId="ADAL" clId="{A06242B8-236D-394D-AF1F-57123CCD829C}" dt="2023-09-04T13:34:25.282" v="6255" actId="20577"/>
          <ac:spMkLst>
            <pc:docMk/>
            <pc:sldMk cId="1811103436" sldId="293"/>
            <ac:spMk id="3" creationId="{00000000-0000-0000-0000-000000000000}"/>
          </ac:spMkLst>
        </pc:spChg>
        <pc:spChg chg="mod">
          <ac:chgData name="Fagnani  Pietro" userId="0ff53c96-74b6-4709-9290-7e0d4fbaa442" providerId="ADAL" clId="{A06242B8-236D-394D-AF1F-57123CCD829C}" dt="2023-08-22T10:33:37.654" v="3076" actId="20577"/>
          <ac:spMkLst>
            <pc:docMk/>
            <pc:sldMk cId="1811103436" sldId="293"/>
            <ac:spMk id="4" creationId="{E2843458-D5E9-C14F-BFA1-57A04B3E4153}"/>
          </ac:spMkLst>
        </pc:spChg>
        <pc:spChg chg="mod">
          <ac:chgData name="Fagnani  Pietro" userId="0ff53c96-74b6-4709-9290-7e0d4fbaa442" providerId="ADAL" clId="{A06242B8-236D-394D-AF1F-57123CCD829C}" dt="2023-08-22T08:18:51.419" v="2034" actId="20577"/>
          <ac:spMkLst>
            <pc:docMk/>
            <pc:sldMk cId="1811103436" sldId="293"/>
            <ac:spMk id="115" creationId="{6983DAED-9080-4601-B488-000C7A4D266E}"/>
          </ac:spMkLst>
        </pc:spChg>
        <pc:spChg chg="del">
          <ac:chgData name="Fagnani  Pietro" userId="0ff53c96-74b6-4709-9290-7e0d4fbaa442" providerId="ADAL" clId="{A06242B8-236D-394D-AF1F-57123CCD829C}" dt="2023-08-21T15:35:25.030" v="539" actId="478"/>
          <ac:spMkLst>
            <pc:docMk/>
            <pc:sldMk cId="1811103436" sldId="293"/>
            <ac:spMk id="117" creationId="{178A15AB-0FCA-4BDE-B542-6778C33EB9BB}"/>
          </ac:spMkLst>
        </pc:spChg>
        <pc:spChg chg="mod">
          <ac:chgData name="Fagnani  Pietro" userId="0ff53c96-74b6-4709-9290-7e0d4fbaa442" providerId="ADAL" clId="{A06242B8-236D-394D-AF1F-57123CCD829C}" dt="2023-08-22T08:18:42.882" v="2024" actId="20577"/>
          <ac:spMkLst>
            <pc:docMk/>
            <pc:sldMk cId="1811103436" sldId="293"/>
            <ac:spMk id="147" creationId="{ED05A191-AEAE-4FFB-893A-6DBD9345296C}"/>
          </ac:spMkLst>
        </pc:spChg>
        <pc:spChg chg="del">
          <ac:chgData name="Fagnani  Pietro" userId="0ff53c96-74b6-4709-9290-7e0d4fbaa442" providerId="ADAL" clId="{A06242B8-236D-394D-AF1F-57123CCD829C}" dt="2023-08-21T15:35:40.954" v="544" actId="478"/>
          <ac:spMkLst>
            <pc:docMk/>
            <pc:sldMk cId="1811103436" sldId="293"/>
            <ac:spMk id="149" creationId="{949D99BE-6CFB-45FC-9602-D15F40C379ED}"/>
          </ac:spMkLst>
        </pc:spChg>
        <pc:spChg chg="mod">
          <ac:chgData name="Fagnani  Pietro" userId="0ff53c96-74b6-4709-9290-7e0d4fbaa442" providerId="ADAL" clId="{A06242B8-236D-394D-AF1F-57123CCD829C}" dt="2023-08-22T08:18:44.202" v="2026" actId="20577"/>
          <ac:spMkLst>
            <pc:docMk/>
            <pc:sldMk cId="1811103436" sldId="293"/>
            <ac:spMk id="157" creationId="{EDA5AF77-1E33-4380-AC14-FE4541435468}"/>
          </ac:spMkLst>
        </pc:spChg>
        <pc:spChg chg="del">
          <ac:chgData name="Fagnani  Pietro" userId="0ff53c96-74b6-4709-9290-7e0d4fbaa442" providerId="ADAL" clId="{A06242B8-236D-394D-AF1F-57123CCD829C}" dt="2023-08-21T15:35:38.981" v="543" actId="478"/>
          <ac:spMkLst>
            <pc:docMk/>
            <pc:sldMk cId="1811103436" sldId="293"/>
            <ac:spMk id="159" creationId="{F3A39F0B-4126-46CB-83DB-5B35E61E976D}"/>
          </ac:spMkLst>
        </pc:spChg>
        <pc:spChg chg="mod">
          <ac:chgData name="Fagnani  Pietro" userId="0ff53c96-74b6-4709-9290-7e0d4fbaa442" providerId="ADAL" clId="{A06242B8-236D-394D-AF1F-57123CCD829C}" dt="2023-08-22T08:18:46.163" v="2028" actId="20577"/>
          <ac:spMkLst>
            <pc:docMk/>
            <pc:sldMk cId="1811103436" sldId="293"/>
            <ac:spMk id="167" creationId="{8C4C33EF-4267-480E-892D-690BC259800A}"/>
          </ac:spMkLst>
        </pc:spChg>
        <pc:spChg chg="del">
          <ac:chgData name="Fagnani  Pietro" userId="0ff53c96-74b6-4709-9290-7e0d4fbaa442" providerId="ADAL" clId="{A06242B8-236D-394D-AF1F-57123CCD829C}" dt="2023-08-21T15:35:35.002" v="542" actId="478"/>
          <ac:spMkLst>
            <pc:docMk/>
            <pc:sldMk cId="1811103436" sldId="293"/>
            <ac:spMk id="169" creationId="{9B85F781-639B-41E5-B210-FFAB598AD6DA}"/>
          </ac:spMkLst>
        </pc:spChg>
        <pc:spChg chg="mod">
          <ac:chgData name="Fagnani  Pietro" userId="0ff53c96-74b6-4709-9290-7e0d4fbaa442" providerId="ADAL" clId="{A06242B8-236D-394D-AF1F-57123CCD829C}" dt="2023-08-22T08:18:47.568" v="2030" actId="20577"/>
          <ac:spMkLst>
            <pc:docMk/>
            <pc:sldMk cId="1811103436" sldId="293"/>
            <ac:spMk id="177" creationId="{0AD8B5EB-7C71-40E6-B4D7-8BB8256B3007}"/>
          </ac:spMkLst>
        </pc:spChg>
        <pc:spChg chg="del">
          <ac:chgData name="Fagnani  Pietro" userId="0ff53c96-74b6-4709-9290-7e0d4fbaa442" providerId="ADAL" clId="{A06242B8-236D-394D-AF1F-57123CCD829C}" dt="2023-08-21T15:35:29.660" v="541" actId="478"/>
          <ac:spMkLst>
            <pc:docMk/>
            <pc:sldMk cId="1811103436" sldId="293"/>
            <ac:spMk id="179" creationId="{F1FB2368-8D14-4420-8239-F312CBDF7A5D}"/>
          </ac:spMkLst>
        </pc:spChg>
        <pc:spChg chg="mod">
          <ac:chgData name="Fagnani  Pietro" userId="0ff53c96-74b6-4709-9290-7e0d4fbaa442" providerId="ADAL" clId="{A06242B8-236D-394D-AF1F-57123CCD829C}" dt="2023-08-22T08:18:48.931" v="2032" actId="20577"/>
          <ac:spMkLst>
            <pc:docMk/>
            <pc:sldMk cId="1811103436" sldId="293"/>
            <ac:spMk id="187" creationId="{7330B930-6CF2-4956-BD01-75001B1C77EB}"/>
          </ac:spMkLst>
        </pc:spChg>
        <pc:spChg chg="del">
          <ac:chgData name="Fagnani  Pietro" userId="0ff53c96-74b6-4709-9290-7e0d4fbaa442" providerId="ADAL" clId="{A06242B8-236D-394D-AF1F-57123CCD829C}" dt="2023-08-21T15:35:27.288" v="540" actId="478"/>
          <ac:spMkLst>
            <pc:docMk/>
            <pc:sldMk cId="1811103436" sldId="293"/>
            <ac:spMk id="189" creationId="{C0B07FDB-37A7-4B7A-9D54-938F2211F378}"/>
          </ac:spMkLst>
        </pc:spChg>
        <pc:grpChg chg="del">
          <ac:chgData name="Fagnani  Pietro" userId="0ff53c96-74b6-4709-9290-7e0d4fbaa442" providerId="ADAL" clId="{A06242B8-236D-394D-AF1F-57123CCD829C}" dt="2023-08-28T13:15:58.659" v="4644" actId="478"/>
          <ac:grpSpMkLst>
            <pc:docMk/>
            <pc:sldMk cId="1811103436" sldId="293"/>
            <ac:grpSpMk id="38" creationId="{00000000-0000-0000-0000-000000000000}"/>
          </ac:grpSpMkLst>
        </pc:grpChg>
        <pc:picChg chg="add del mod">
          <ac:chgData name="Fagnani  Pietro" userId="0ff53c96-74b6-4709-9290-7e0d4fbaa442" providerId="ADAL" clId="{A06242B8-236D-394D-AF1F-57123CCD829C}" dt="2023-09-02T17:20:49.579" v="5886" actId="478"/>
          <ac:picMkLst>
            <pc:docMk/>
            <pc:sldMk cId="1811103436" sldId="293"/>
            <ac:picMk id="4" creationId="{61CBF169-F2DF-281B-3FB2-B59E22A2622D}"/>
          </ac:picMkLst>
        </pc:picChg>
        <pc:picChg chg="add mod">
          <ac:chgData name="Fagnani  Pietro" userId="0ff53c96-74b6-4709-9290-7e0d4fbaa442" providerId="ADAL" clId="{A06242B8-236D-394D-AF1F-57123CCD829C}" dt="2023-08-28T12:41:09.447" v="4514" actId="1076"/>
          <ac:picMkLst>
            <pc:docMk/>
            <pc:sldMk cId="1811103436" sldId="293"/>
            <ac:picMk id="5" creationId="{F60FD803-A267-89DA-A270-DB6395E49D0E}"/>
          </ac:picMkLst>
        </pc:picChg>
        <pc:picChg chg="add mod">
          <ac:chgData name="Fagnani  Pietro" userId="0ff53c96-74b6-4709-9290-7e0d4fbaa442" providerId="ADAL" clId="{A06242B8-236D-394D-AF1F-57123CCD829C}" dt="2023-08-22T07:56:02.970" v="1846" actId="1076"/>
          <ac:picMkLst>
            <pc:docMk/>
            <pc:sldMk cId="1811103436" sldId="293"/>
            <ac:picMk id="6" creationId="{E66C8531-807A-F327-5F74-5984D149CF73}"/>
          </ac:picMkLst>
        </pc:picChg>
        <pc:picChg chg="add del mod">
          <ac:chgData name="Fagnani  Pietro" userId="0ff53c96-74b6-4709-9290-7e0d4fbaa442" providerId="ADAL" clId="{A06242B8-236D-394D-AF1F-57123CCD829C}" dt="2023-08-28T12:41:39.980" v="4520"/>
          <ac:picMkLst>
            <pc:docMk/>
            <pc:sldMk cId="1811103436" sldId="293"/>
            <ac:picMk id="7" creationId="{6B231562-274E-A9DB-3181-324719036FA7}"/>
          </ac:picMkLst>
        </pc:picChg>
        <pc:picChg chg="add mod">
          <ac:chgData name="Fagnani  Pietro" userId="0ff53c96-74b6-4709-9290-7e0d4fbaa442" providerId="ADAL" clId="{A06242B8-236D-394D-AF1F-57123CCD829C}" dt="2023-09-02T17:18:15.313" v="5852" actId="1076"/>
          <ac:picMkLst>
            <pc:docMk/>
            <pc:sldMk cId="1811103436" sldId="293"/>
            <ac:picMk id="8" creationId="{C72B404A-8495-8B5E-DB28-7133320653A8}"/>
          </ac:picMkLst>
        </pc:picChg>
        <pc:picChg chg="add mod">
          <ac:chgData name="Fagnani  Pietro" userId="0ff53c96-74b6-4709-9290-7e0d4fbaa442" providerId="ADAL" clId="{A06242B8-236D-394D-AF1F-57123CCD829C}" dt="2023-09-02T17:20:56.223" v="5888" actId="1076"/>
          <ac:picMkLst>
            <pc:docMk/>
            <pc:sldMk cId="1811103436" sldId="293"/>
            <ac:picMk id="9" creationId="{5AEDF088-879F-F59F-12BE-A220AD347968}"/>
          </ac:picMkLst>
        </pc:picChg>
        <pc:picChg chg="del">
          <ac:chgData name="Fagnani  Pietro" userId="0ff53c96-74b6-4709-9290-7e0d4fbaa442" providerId="ADAL" clId="{A06242B8-236D-394D-AF1F-57123CCD829C}" dt="2023-08-22T07:52:41.519" v="1804" actId="478"/>
          <ac:picMkLst>
            <pc:docMk/>
            <pc:sldMk cId="1811103436" sldId="293"/>
            <ac:picMk id="197" creationId="{B963E7A5-BFC7-450B-8F64-80F6FFF64BFB}"/>
          </ac:picMkLst>
        </pc:picChg>
        <pc:picChg chg="del">
          <ac:chgData name="Fagnani  Pietro" userId="0ff53c96-74b6-4709-9290-7e0d4fbaa442" providerId="ADAL" clId="{A06242B8-236D-394D-AF1F-57123CCD829C}" dt="2023-08-22T07:55:48.715" v="1843" actId="478"/>
          <ac:picMkLst>
            <pc:docMk/>
            <pc:sldMk cId="1811103436" sldId="293"/>
            <ac:picMk id="199" creationId="{AF216EE2-9B07-4CCC-862F-899F6523F334}"/>
          </ac:picMkLst>
        </pc:picChg>
        <pc:picChg chg="add del mod">
          <ac:chgData name="Fagnani  Pietro" userId="0ff53c96-74b6-4709-9290-7e0d4fbaa442" providerId="ADAL" clId="{A06242B8-236D-394D-AF1F-57123CCD829C}" dt="2023-09-02T17:18:08.028" v="5850" actId="478"/>
          <ac:picMkLst>
            <pc:docMk/>
            <pc:sldMk cId="1811103436" sldId="293"/>
            <ac:picMk id="201" creationId="{3677E445-477E-4912-AB32-2E696033D2A2}"/>
          </ac:picMkLst>
        </pc:picChg>
        <pc:picChg chg="del mod">
          <ac:chgData name="Fagnani  Pietro" userId="0ff53c96-74b6-4709-9290-7e0d4fbaa442" providerId="ADAL" clId="{A06242B8-236D-394D-AF1F-57123CCD829C}" dt="2023-09-02T17:16:08.381" v="5825" actId="478"/>
          <ac:picMkLst>
            <pc:docMk/>
            <pc:sldMk cId="1811103436" sldId="293"/>
            <ac:picMk id="203" creationId="{3F84B39F-1F81-45DA-BC10-5F5F99E36BB7}"/>
          </ac:picMkLst>
        </pc:picChg>
      </pc:sldChg>
      <pc:sldChg chg="addSp delSp modSp mod">
        <pc:chgData name="Fagnani  Pietro" userId="0ff53c96-74b6-4709-9290-7e0d4fbaa442" providerId="ADAL" clId="{A06242B8-236D-394D-AF1F-57123CCD829C}" dt="2023-09-04T13:35:45.127" v="6297" actId="20577"/>
        <pc:sldMkLst>
          <pc:docMk/>
          <pc:sldMk cId="2673103343" sldId="294"/>
        </pc:sldMkLst>
        <pc:spChg chg="mod">
          <ac:chgData name="Fagnani  Pietro" userId="0ff53c96-74b6-4709-9290-7e0d4fbaa442" providerId="ADAL" clId="{A06242B8-236D-394D-AF1F-57123CCD829C}" dt="2023-09-04T13:35:45.127" v="6297" actId="20577"/>
          <ac:spMkLst>
            <pc:docMk/>
            <pc:sldMk cId="2673103343" sldId="294"/>
            <ac:spMk id="3" creationId="{00000000-0000-0000-0000-000000000000}"/>
          </ac:spMkLst>
        </pc:spChg>
        <pc:spChg chg="add del mod">
          <ac:chgData name="Fagnani  Pietro" userId="0ff53c96-74b6-4709-9290-7e0d4fbaa442" providerId="ADAL" clId="{A06242B8-236D-394D-AF1F-57123CCD829C}" dt="2023-08-22T13:29:33.532" v="4082" actId="478"/>
          <ac:spMkLst>
            <pc:docMk/>
            <pc:sldMk cId="2673103343" sldId="294"/>
            <ac:spMk id="4" creationId="{6BC001BA-38ED-F0C3-9AEF-413D7B71C946}"/>
          </ac:spMkLst>
        </pc:spChg>
        <pc:spChg chg="add mod">
          <ac:chgData name="Fagnani  Pietro" userId="0ff53c96-74b6-4709-9290-7e0d4fbaa442" providerId="ADAL" clId="{A06242B8-236D-394D-AF1F-57123CCD829C}" dt="2023-08-22T13:36:45.246" v="4188" actId="20577"/>
          <ac:spMkLst>
            <pc:docMk/>
            <pc:sldMk cId="2673103343" sldId="294"/>
            <ac:spMk id="7" creationId="{6358CC7A-F49E-7C53-232C-E33E48FFDC1A}"/>
          </ac:spMkLst>
        </pc:spChg>
        <pc:spChg chg="del">
          <ac:chgData name="Fagnani  Pietro" userId="0ff53c96-74b6-4709-9290-7e0d4fbaa442" providerId="ADAL" clId="{A06242B8-236D-394D-AF1F-57123CCD829C}" dt="2023-08-22T13:29:07.708" v="4078" actId="478"/>
          <ac:spMkLst>
            <pc:docMk/>
            <pc:sldMk cId="2673103343" sldId="294"/>
            <ac:spMk id="40" creationId="{00000000-0000-0000-0000-000000000000}"/>
          </ac:spMkLst>
        </pc:spChg>
        <pc:spChg chg="mod">
          <ac:chgData name="Fagnani  Pietro" userId="0ff53c96-74b6-4709-9290-7e0d4fbaa442" providerId="ADAL" clId="{A06242B8-236D-394D-AF1F-57123CCD829C}" dt="2023-08-22T08:18:19.735" v="2006" actId="20577"/>
          <ac:spMkLst>
            <pc:docMk/>
            <pc:sldMk cId="2673103343" sldId="294"/>
            <ac:spMk id="115" creationId="{6983DAED-9080-4601-B488-000C7A4D266E}"/>
          </ac:spMkLst>
        </pc:spChg>
        <pc:spChg chg="del">
          <ac:chgData name="Fagnani  Pietro" userId="0ff53c96-74b6-4709-9290-7e0d4fbaa442" providerId="ADAL" clId="{A06242B8-236D-394D-AF1F-57123CCD829C}" dt="2023-08-21T15:36:05.818" v="552" actId="478"/>
          <ac:spMkLst>
            <pc:docMk/>
            <pc:sldMk cId="2673103343" sldId="294"/>
            <ac:spMk id="117" creationId="{178A15AB-0FCA-4BDE-B542-6778C33EB9BB}"/>
          </ac:spMkLst>
        </pc:spChg>
        <pc:spChg chg="mod">
          <ac:chgData name="Fagnani  Pietro" userId="0ff53c96-74b6-4709-9290-7e0d4fbaa442" providerId="ADAL" clId="{A06242B8-236D-394D-AF1F-57123CCD829C}" dt="2023-08-22T08:18:12.112" v="1996" actId="20577"/>
          <ac:spMkLst>
            <pc:docMk/>
            <pc:sldMk cId="2673103343" sldId="294"/>
            <ac:spMk id="147" creationId="{ED05A191-AEAE-4FFB-893A-6DBD9345296C}"/>
          </ac:spMkLst>
        </pc:spChg>
        <pc:spChg chg="del">
          <ac:chgData name="Fagnani  Pietro" userId="0ff53c96-74b6-4709-9290-7e0d4fbaa442" providerId="ADAL" clId="{A06242B8-236D-394D-AF1F-57123CCD829C}" dt="2023-08-21T15:36:17.189" v="557" actId="478"/>
          <ac:spMkLst>
            <pc:docMk/>
            <pc:sldMk cId="2673103343" sldId="294"/>
            <ac:spMk id="149" creationId="{949D99BE-6CFB-45FC-9602-D15F40C379ED}"/>
          </ac:spMkLst>
        </pc:spChg>
        <pc:spChg chg="mod">
          <ac:chgData name="Fagnani  Pietro" userId="0ff53c96-74b6-4709-9290-7e0d4fbaa442" providerId="ADAL" clId="{A06242B8-236D-394D-AF1F-57123CCD829C}" dt="2023-08-22T08:18:13.675" v="1998" actId="20577"/>
          <ac:spMkLst>
            <pc:docMk/>
            <pc:sldMk cId="2673103343" sldId="294"/>
            <ac:spMk id="157" creationId="{EDA5AF77-1E33-4380-AC14-FE4541435468}"/>
          </ac:spMkLst>
        </pc:spChg>
        <pc:spChg chg="del mod">
          <ac:chgData name="Fagnani  Pietro" userId="0ff53c96-74b6-4709-9290-7e0d4fbaa442" providerId="ADAL" clId="{A06242B8-236D-394D-AF1F-57123CCD829C}" dt="2023-08-21T15:36:15.218" v="556" actId="478"/>
          <ac:spMkLst>
            <pc:docMk/>
            <pc:sldMk cId="2673103343" sldId="294"/>
            <ac:spMk id="159" creationId="{F3A39F0B-4126-46CB-83DB-5B35E61E976D}"/>
          </ac:spMkLst>
        </pc:spChg>
        <pc:spChg chg="mod">
          <ac:chgData name="Fagnani  Pietro" userId="0ff53c96-74b6-4709-9290-7e0d4fbaa442" providerId="ADAL" clId="{A06242B8-236D-394D-AF1F-57123CCD829C}" dt="2023-08-22T08:18:15.128" v="2000" actId="20577"/>
          <ac:spMkLst>
            <pc:docMk/>
            <pc:sldMk cId="2673103343" sldId="294"/>
            <ac:spMk id="167" creationId="{8C4C33EF-4267-480E-892D-690BC259800A}"/>
          </ac:spMkLst>
        </pc:spChg>
        <pc:spChg chg="del">
          <ac:chgData name="Fagnani  Pietro" userId="0ff53c96-74b6-4709-9290-7e0d4fbaa442" providerId="ADAL" clId="{A06242B8-236D-394D-AF1F-57123CCD829C}" dt="2023-08-21T15:36:20.865" v="558" actId="478"/>
          <ac:spMkLst>
            <pc:docMk/>
            <pc:sldMk cId="2673103343" sldId="294"/>
            <ac:spMk id="169" creationId="{9B85F781-639B-41E5-B210-FFAB598AD6DA}"/>
          </ac:spMkLst>
        </pc:spChg>
        <pc:spChg chg="mod">
          <ac:chgData name="Fagnani  Pietro" userId="0ff53c96-74b6-4709-9290-7e0d4fbaa442" providerId="ADAL" clId="{A06242B8-236D-394D-AF1F-57123CCD829C}" dt="2023-08-22T08:18:16.781" v="2002" actId="20577"/>
          <ac:spMkLst>
            <pc:docMk/>
            <pc:sldMk cId="2673103343" sldId="294"/>
            <ac:spMk id="177" creationId="{0AD8B5EB-7C71-40E6-B4D7-8BB8256B3007}"/>
          </ac:spMkLst>
        </pc:spChg>
        <pc:spChg chg="del">
          <ac:chgData name="Fagnani  Pietro" userId="0ff53c96-74b6-4709-9290-7e0d4fbaa442" providerId="ADAL" clId="{A06242B8-236D-394D-AF1F-57123CCD829C}" dt="2023-08-21T15:36:13.179" v="554" actId="478"/>
          <ac:spMkLst>
            <pc:docMk/>
            <pc:sldMk cId="2673103343" sldId="294"/>
            <ac:spMk id="179" creationId="{F1FB2368-8D14-4420-8239-F312CBDF7A5D}"/>
          </ac:spMkLst>
        </pc:spChg>
        <pc:spChg chg="mod">
          <ac:chgData name="Fagnani  Pietro" userId="0ff53c96-74b6-4709-9290-7e0d4fbaa442" providerId="ADAL" clId="{A06242B8-236D-394D-AF1F-57123CCD829C}" dt="2023-08-22T08:18:18.290" v="2004" actId="20577"/>
          <ac:spMkLst>
            <pc:docMk/>
            <pc:sldMk cId="2673103343" sldId="294"/>
            <ac:spMk id="187" creationId="{7330B930-6CF2-4956-BD01-75001B1C77EB}"/>
          </ac:spMkLst>
        </pc:spChg>
        <pc:spChg chg="del">
          <ac:chgData name="Fagnani  Pietro" userId="0ff53c96-74b6-4709-9290-7e0d4fbaa442" providerId="ADAL" clId="{A06242B8-236D-394D-AF1F-57123CCD829C}" dt="2023-08-21T15:36:11.421" v="553" actId="478"/>
          <ac:spMkLst>
            <pc:docMk/>
            <pc:sldMk cId="2673103343" sldId="294"/>
            <ac:spMk id="189" creationId="{C0B07FDB-37A7-4B7A-9D54-938F2211F378}"/>
          </ac:spMkLst>
        </pc:spChg>
        <pc:grpChg chg="del">
          <ac:chgData name="Fagnani  Pietro" userId="0ff53c96-74b6-4709-9290-7e0d4fbaa442" providerId="ADAL" clId="{A06242B8-236D-394D-AF1F-57123CCD829C}" dt="2023-08-28T13:16:31.419" v="4655" actId="478"/>
          <ac:grpSpMkLst>
            <pc:docMk/>
            <pc:sldMk cId="2673103343" sldId="294"/>
            <ac:grpSpMk id="38" creationId="{00000000-0000-0000-0000-000000000000}"/>
          </ac:grpSpMkLst>
        </pc:grpChg>
        <pc:picChg chg="add del mod">
          <ac:chgData name="Fagnani  Pietro" userId="0ff53c96-74b6-4709-9290-7e0d4fbaa442" providerId="ADAL" clId="{A06242B8-236D-394D-AF1F-57123CCD829C}" dt="2023-08-22T07:53:17.179" v="1815" actId="478"/>
          <ac:picMkLst>
            <pc:docMk/>
            <pc:sldMk cId="2673103343" sldId="294"/>
            <ac:picMk id="4" creationId="{0D1152FB-30C5-0CDD-A326-1E9202D05F2A}"/>
          </ac:picMkLst>
        </pc:picChg>
        <pc:picChg chg="add mod">
          <ac:chgData name="Fagnani  Pietro" userId="0ff53c96-74b6-4709-9290-7e0d4fbaa442" providerId="ADAL" clId="{A06242B8-236D-394D-AF1F-57123CCD829C}" dt="2023-08-28T12:41:30.858" v="4518"/>
          <ac:picMkLst>
            <pc:docMk/>
            <pc:sldMk cId="2673103343" sldId="294"/>
            <ac:picMk id="4" creationId="{E609F0DF-B776-5895-EF9F-336AA1B44A4F}"/>
          </ac:picMkLst>
        </pc:picChg>
        <pc:picChg chg="add del mod">
          <ac:chgData name="Fagnani  Pietro" userId="0ff53c96-74b6-4709-9290-7e0d4fbaa442" providerId="ADAL" clId="{A06242B8-236D-394D-AF1F-57123CCD829C}" dt="2023-08-28T12:42:34.267" v="4527" actId="478"/>
          <ac:picMkLst>
            <pc:docMk/>
            <pc:sldMk cId="2673103343" sldId="294"/>
            <ac:picMk id="5" creationId="{1E3799ED-D3CB-5698-A43D-5956CE3AE212}"/>
          </ac:picMkLst>
        </pc:picChg>
        <pc:picChg chg="add mod">
          <ac:chgData name="Fagnani  Pietro" userId="0ff53c96-74b6-4709-9290-7e0d4fbaa442" providerId="ADAL" clId="{A06242B8-236D-394D-AF1F-57123CCD829C}" dt="2023-09-02T17:18:49.336" v="5858"/>
          <ac:picMkLst>
            <pc:docMk/>
            <pc:sldMk cId="2673103343" sldId="294"/>
            <ac:picMk id="5" creationId="{48416916-85D9-C4F2-79DB-3A5E3DA579B0}"/>
          </ac:picMkLst>
        </pc:picChg>
        <pc:picChg chg="add mod">
          <ac:chgData name="Fagnani  Pietro" userId="0ff53c96-74b6-4709-9290-7e0d4fbaa442" providerId="ADAL" clId="{A06242B8-236D-394D-AF1F-57123CCD829C}" dt="2023-08-22T07:56:20.500" v="1852"/>
          <ac:picMkLst>
            <pc:docMk/>
            <pc:sldMk cId="2673103343" sldId="294"/>
            <ac:picMk id="6" creationId="{D691DDA7-AA93-07CA-0FA6-9CFE98E124E8}"/>
          </ac:picMkLst>
        </pc:picChg>
        <pc:picChg chg="add del mod">
          <ac:chgData name="Fagnani  Pietro" userId="0ff53c96-74b6-4709-9290-7e0d4fbaa442" providerId="ADAL" clId="{A06242B8-236D-394D-AF1F-57123CCD829C}" dt="2023-09-02T17:22:17.716" v="5914" actId="478"/>
          <ac:picMkLst>
            <pc:docMk/>
            <pc:sldMk cId="2673103343" sldId="294"/>
            <ac:picMk id="8" creationId="{DF7CADF5-AB81-F1B9-0524-7515128AA389}"/>
          </ac:picMkLst>
        </pc:picChg>
        <pc:picChg chg="add del mod">
          <ac:chgData name="Fagnani  Pietro" userId="0ff53c96-74b6-4709-9290-7e0d4fbaa442" providerId="ADAL" clId="{A06242B8-236D-394D-AF1F-57123CCD829C}" dt="2023-09-02T17:18:48.951" v="5857" actId="478"/>
          <ac:picMkLst>
            <pc:docMk/>
            <pc:sldMk cId="2673103343" sldId="294"/>
            <ac:picMk id="9" creationId="{92BDFBB1-F1D2-760A-3145-A197C0AA3F43}"/>
          </ac:picMkLst>
        </pc:picChg>
        <pc:picChg chg="add mod">
          <ac:chgData name="Fagnani  Pietro" userId="0ff53c96-74b6-4709-9290-7e0d4fbaa442" providerId="ADAL" clId="{A06242B8-236D-394D-AF1F-57123CCD829C}" dt="2023-09-02T17:22:18.308" v="5915"/>
          <ac:picMkLst>
            <pc:docMk/>
            <pc:sldMk cId="2673103343" sldId="294"/>
            <ac:picMk id="10" creationId="{457E3C53-0F70-B04B-C273-323D9849FA12}"/>
          </ac:picMkLst>
        </pc:picChg>
        <pc:picChg chg="del">
          <ac:chgData name="Fagnani  Pietro" userId="0ff53c96-74b6-4709-9290-7e0d4fbaa442" providerId="ADAL" clId="{A06242B8-236D-394D-AF1F-57123CCD829C}" dt="2023-08-22T07:53:18.712" v="1816" actId="478"/>
          <ac:picMkLst>
            <pc:docMk/>
            <pc:sldMk cId="2673103343" sldId="294"/>
            <ac:picMk id="197" creationId="{B963E7A5-BFC7-450B-8F64-80F6FFF64BFB}"/>
          </ac:picMkLst>
        </pc:picChg>
        <pc:picChg chg="del">
          <ac:chgData name="Fagnani  Pietro" userId="0ff53c96-74b6-4709-9290-7e0d4fbaa442" providerId="ADAL" clId="{A06242B8-236D-394D-AF1F-57123CCD829C}" dt="2023-08-22T07:56:20.190" v="1851" actId="478"/>
          <ac:picMkLst>
            <pc:docMk/>
            <pc:sldMk cId="2673103343" sldId="294"/>
            <ac:picMk id="199" creationId="{AF216EE2-9B07-4CCC-862F-899F6523F334}"/>
          </ac:picMkLst>
        </pc:picChg>
        <pc:picChg chg="del">
          <ac:chgData name="Fagnani  Pietro" userId="0ff53c96-74b6-4709-9290-7e0d4fbaa442" providerId="ADAL" clId="{A06242B8-236D-394D-AF1F-57123CCD829C}" dt="2023-08-28T12:41:51.166" v="4523" actId="478"/>
          <ac:picMkLst>
            <pc:docMk/>
            <pc:sldMk cId="2673103343" sldId="294"/>
            <ac:picMk id="201" creationId="{3677E445-477E-4912-AB32-2E696033D2A2}"/>
          </ac:picMkLst>
        </pc:picChg>
        <pc:picChg chg="del">
          <ac:chgData name="Fagnani  Pietro" userId="0ff53c96-74b6-4709-9290-7e0d4fbaa442" providerId="ADAL" clId="{A06242B8-236D-394D-AF1F-57123CCD829C}" dt="2023-08-28T12:41:30.146" v="4517" actId="478"/>
          <ac:picMkLst>
            <pc:docMk/>
            <pc:sldMk cId="2673103343" sldId="294"/>
            <ac:picMk id="203" creationId="{3F84B39F-1F81-45DA-BC10-5F5F99E36BB7}"/>
          </ac:picMkLst>
        </pc:picChg>
      </pc:sldChg>
      <pc:sldChg chg="add del">
        <pc:chgData name="Fagnani  Pietro" userId="0ff53c96-74b6-4709-9290-7e0d4fbaa442" providerId="ADAL" clId="{A06242B8-236D-394D-AF1F-57123CCD829C}" dt="2023-08-21T09:58:17.440" v="5" actId="2890"/>
        <pc:sldMkLst>
          <pc:docMk/>
          <pc:sldMk cId="541984596" sldId="295"/>
        </pc:sldMkLst>
      </pc:sldChg>
      <pc:sldChg chg="addSp modSp new del mod">
        <pc:chgData name="Fagnani  Pietro" userId="0ff53c96-74b6-4709-9290-7e0d4fbaa442" providerId="ADAL" clId="{A06242B8-236D-394D-AF1F-57123CCD829C}" dt="2023-08-21T10:04:55.277" v="31" actId="2696"/>
        <pc:sldMkLst>
          <pc:docMk/>
          <pc:sldMk cId="1025289033" sldId="295"/>
        </pc:sldMkLst>
        <pc:spChg chg="add mod">
          <ac:chgData name="Fagnani  Pietro" userId="0ff53c96-74b6-4709-9290-7e0d4fbaa442" providerId="ADAL" clId="{A06242B8-236D-394D-AF1F-57123CCD829C}" dt="2023-08-21T10:03:55.163" v="30" actId="1076"/>
          <ac:spMkLst>
            <pc:docMk/>
            <pc:sldMk cId="1025289033" sldId="295"/>
            <ac:spMk id="2" creationId="{8BCF4D24-4FEC-8AE5-28CB-DB09A9571CF7}"/>
          </ac:spMkLst>
        </pc:spChg>
        <pc:spChg chg="add mod">
          <ac:chgData name="Fagnani  Pietro" userId="0ff53c96-74b6-4709-9290-7e0d4fbaa442" providerId="ADAL" clId="{A06242B8-236D-394D-AF1F-57123CCD829C}" dt="2023-08-21T10:03:55.163" v="30" actId="1076"/>
          <ac:spMkLst>
            <pc:docMk/>
            <pc:sldMk cId="1025289033" sldId="295"/>
            <ac:spMk id="3" creationId="{866F94A7-E31A-27C1-679B-0A0980C20258}"/>
          </ac:spMkLst>
        </pc:spChg>
        <pc:spChg chg="add mod">
          <ac:chgData name="Fagnani  Pietro" userId="0ff53c96-74b6-4709-9290-7e0d4fbaa442" providerId="ADAL" clId="{A06242B8-236D-394D-AF1F-57123CCD829C}" dt="2023-08-21T10:03:55.163" v="30" actId="1076"/>
          <ac:spMkLst>
            <pc:docMk/>
            <pc:sldMk cId="1025289033" sldId="295"/>
            <ac:spMk id="4" creationId="{B9C2C876-6EBD-987E-90EB-CBFF111A3EB8}"/>
          </ac:spMkLst>
        </pc:spChg>
        <pc:spChg chg="add mod">
          <ac:chgData name="Fagnani  Pietro" userId="0ff53c96-74b6-4709-9290-7e0d4fbaa442" providerId="ADAL" clId="{A06242B8-236D-394D-AF1F-57123CCD829C}" dt="2023-08-21T10:03:55.163" v="30" actId="1076"/>
          <ac:spMkLst>
            <pc:docMk/>
            <pc:sldMk cId="1025289033" sldId="295"/>
            <ac:spMk id="5" creationId="{BB56005A-7B5D-FAEE-F82F-909145F53721}"/>
          </ac:spMkLst>
        </pc:spChg>
        <pc:spChg chg="add mod">
          <ac:chgData name="Fagnani  Pietro" userId="0ff53c96-74b6-4709-9290-7e0d4fbaa442" providerId="ADAL" clId="{A06242B8-236D-394D-AF1F-57123CCD829C}" dt="2023-08-21T10:03:55.163" v="30" actId="1076"/>
          <ac:spMkLst>
            <pc:docMk/>
            <pc:sldMk cId="1025289033" sldId="295"/>
            <ac:spMk id="6" creationId="{375856AF-75C4-2DA4-5D50-D2B482E12204}"/>
          </ac:spMkLst>
        </pc:spChg>
        <pc:picChg chg="add mod">
          <ac:chgData name="Fagnani  Pietro" userId="0ff53c96-74b6-4709-9290-7e0d4fbaa442" providerId="ADAL" clId="{A06242B8-236D-394D-AF1F-57123CCD829C}" dt="2023-08-21T10:03:55.163" v="30" actId="1076"/>
          <ac:picMkLst>
            <pc:docMk/>
            <pc:sldMk cId="1025289033" sldId="295"/>
            <ac:picMk id="7" creationId="{C857C478-938E-E4AA-3660-843286902FC3}"/>
          </ac:picMkLst>
        </pc:picChg>
      </pc:sldChg>
      <pc:sldChg chg="delSp modSp add del mod">
        <pc:chgData name="Fagnani  Pietro" userId="0ff53c96-74b6-4709-9290-7e0d4fbaa442" providerId="ADAL" clId="{A06242B8-236D-394D-AF1F-57123CCD829C}" dt="2023-08-21T10:19:02.511" v="68" actId="2696"/>
        <pc:sldMkLst>
          <pc:docMk/>
          <pc:sldMk cId="1101110366" sldId="295"/>
        </pc:sldMkLst>
        <pc:spChg chg="del">
          <ac:chgData name="Fagnani  Pietro" userId="0ff53c96-74b6-4709-9290-7e0d4fbaa442" providerId="ADAL" clId="{A06242B8-236D-394D-AF1F-57123CCD829C}" dt="2023-08-21T10:05:17.597" v="39" actId="478"/>
          <ac:spMkLst>
            <pc:docMk/>
            <pc:sldMk cId="1101110366" sldId="295"/>
            <ac:spMk id="35" creationId="{00000000-0000-0000-0000-000000000000}"/>
          </ac:spMkLst>
        </pc:spChg>
        <pc:spChg chg="del">
          <ac:chgData name="Fagnani  Pietro" userId="0ff53c96-74b6-4709-9290-7e0d4fbaa442" providerId="ADAL" clId="{A06242B8-236D-394D-AF1F-57123CCD829C}" dt="2023-08-21T10:05:17.597" v="39" actId="478"/>
          <ac:spMkLst>
            <pc:docMk/>
            <pc:sldMk cId="1101110366" sldId="295"/>
            <ac:spMk id="36" creationId="{00000000-0000-0000-0000-000000000000}"/>
          </ac:spMkLst>
        </pc:spChg>
        <pc:spChg chg="del">
          <ac:chgData name="Fagnani  Pietro" userId="0ff53c96-74b6-4709-9290-7e0d4fbaa442" providerId="ADAL" clId="{A06242B8-236D-394D-AF1F-57123CCD829C}" dt="2023-08-21T10:05:17.597" v="39" actId="478"/>
          <ac:spMkLst>
            <pc:docMk/>
            <pc:sldMk cId="1101110366" sldId="295"/>
            <ac:spMk id="37" creationId="{00000000-0000-0000-0000-000000000000}"/>
          </ac:spMkLst>
        </pc:spChg>
        <pc:spChg chg="del">
          <ac:chgData name="Fagnani  Pietro" userId="0ff53c96-74b6-4709-9290-7e0d4fbaa442" providerId="ADAL" clId="{A06242B8-236D-394D-AF1F-57123CCD829C}" dt="2023-08-21T10:05:17.597" v="39" actId="478"/>
          <ac:spMkLst>
            <pc:docMk/>
            <pc:sldMk cId="1101110366" sldId="295"/>
            <ac:spMk id="40" creationId="{00000000-0000-0000-0000-000000000000}"/>
          </ac:spMkLst>
        </pc:spChg>
        <pc:spChg chg="del">
          <ac:chgData name="Fagnani  Pietro" userId="0ff53c96-74b6-4709-9290-7e0d4fbaa442" providerId="ADAL" clId="{A06242B8-236D-394D-AF1F-57123CCD829C}" dt="2023-08-21T10:05:09.069" v="36" actId="478"/>
          <ac:spMkLst>
            <pc:docMk/>
            <pc:sldMk cId="1101110366" sldId="295"/>
            <ac:spMk id="109" creationId="{A5841732-7F18-404B-A924-FDEBD734C181}"/>
          </ac:spMkLst>
        </pc:spChg>
        <pc:spChg chg="del">
          <ac:chgData name="Fagnani  Pietro" userId="0ff53c96-74b6-4709-9290-7e0d4fbaa442" providerId="ADAL" clId="{A06242B8-236D-394D-AF1F-57123CCD829C}" dt="2023-08-21T10:05:09.069" v="36" actId="478"/>
          <ac:spMkLst>
            <pc:docMk/>
            <pc:sldMk cId="1101110366" sldId="295"/>
            <ac:spMk id="111" creationId="{298A4AA4-3AA9-472A-9A1A-24F91B6B92F5}"/>
          </ac:spMkLst>
        </pc:spChg>
        <pc:spChg chg="del">
          <ac:chgData name="Fagnani  Pietro" userId="0ff53c96-74b6-4709-9290-7e0d4fbaa442" providerId="ADAL" clId="{A06242B8-236D-394D-AF1F-57123CCD829C}" dt="2023-08-21T10:05:09.069" v="36" actId="478"/>
          <ac:spMkLst>
            <pc:docMk/>
            <pc:sldMk cId="1101110366" sldId="295"/>
            <ac:spMk id="113" creationId="{93F2DEEF-D435-4349-8DAB-3289B051D1E2}"/>
          </ac:spMkLst>
        </pc:spChg>
        <pc:spChg chg="del">
          <ac:chgData name="Fagnani  Pietro" userId="0ff53c96-74b6-4709-9290-7e0d4fbaa442" providerId="ADAL" clId="{A06242B8-236D-394D-AF1F-57123CCD829C}" dt="2023-08-21T10:05:09.069" v="36" actId="478"/>
          <ac:spMkLst>
            <pc:docMk/>
            <pc:sldMk cId="1101110366" sldId="295"/>
            <ac:spMk id="115" creationId="{6983DAED-9080-4601-B488-000C7A4D266E}"/>
          </ac:spMkLst>
        </pc:spChg>
        <pc:spChg chg="del">
          <ac:chgData name="Fagnani  Pietro" userId="0ff53c96-74b6-4709-9290-7e0d4fbaa442" providerId="ADAL" clId="{A06242B8-236D-394D-AF1F-57123CCD829C}" dt="2023-08-21T10:05:09.069" v="36" actId="478"/>
          <ac:spMkLst>
            <pc:docMk/>
            <pc:sldMk cId="1101110366" sldId="295"/>
            <ac:spMk id="117" creationId="{178A15AB-0FCA-4BDE-B542-6778C33EB9BB}"/>
          </ac:spMkLst>
        </pc:spChg>
        <pc:spChg chg="del">
          <ac:chgData name="Fagnani  Pietro" userId="0ff53c96-74b6-4709-9290-7e0d4fbaa442" providerId="ADAL" clId="{A06242B8-236D-394D-AF1F-57123CCD829C}" dt="2023-08-21T10:05:14.829" v="38" actId="478"/>
          <ac:spMkLst>
            <pc:docMk/>
            <pc:sldMk cId="1101110366" sldId="295"/>
            <ac:spMk id="119" creationId="{95F615BE-2118-480E-9355-D6D0F4AF2D2E}"/>
          </ac:spMkLst>
        </pc:spChg>
        <pc:spChg chg="del">
          <ac:chgData name="Fagnani  Pietro" userId="0ff53c96-74b6-4709-9290-7e0d4fbaa442" providerId="ADAL" clId="{A06242B8-236D-394D-AF1F-57123CCD829C}" dt="2023-08-21T10:05:11.180" v="37" actId="478"/>
          <ac:spMkLst>
            <pc:docMk/>
            <pc:sldMk cId="1101110366" sldId="295"/>
            <ac:spMk id="121" creationId="{97C09CA2-026A-4014-AB8D-92F6AC234883}"/>
          </ac:spMkLst>
        </pc:spChg>
        <pc:spChg chg="del">
          <ac:chgData name="Fagnani  Pietro" userId="0ff53c96-74b6-4709-9290-7e0d4fbaa442" providerId="ADAL" clId="{A06242B8-236D-394D-AF1F-57123CCD829C}" dt="2023-08-21T10:05:14.829" v="38" actId="478"/>
          <ac:spMkLst>
            <pc:docMk/>
            <pc:sldMk cId="1101110366" sldId="295"/>
            <ac:spMk id="123" creationId="{4114AA11-E5A2-4974-AB8A-D3580A210F65}"/>
          </ac:spMkLst>
        </pc:spChg>
        <pc:spChg chg="del">
          <ac:chgData name="Fagnani  Pietro" userId="0ff53c96-74b6-4709-9290-7e0d4fbaa442" providerId="ADAL" clId="{A06242B8-236D-394D-AF1F-57123CCD829C}" dt="2023-08-21T10:05:14.829" v="38" actId="478"/>
          <ac:spMkLst>
            <pc:docMk/>
            <pc:sldMk cId="1101110366" sldId="295"/>
            <ac:spMk id="147" creationId="{ED05A191-AEAE-4FFB-893A-6DBD9345296C}"/>
          </ac:spMkLst>
        </pc:spChg>
        <pc:spChg chg="del">
          <ac:chgData name="Fagnani  Pietro" userId="0ff53c96-74b6-4709-9290-7e0d4fbaa442" providerId="ADAL" clId="{A06242B8-236D-394D-AF1F-57123CCD829C}" dt="2023-08-21T10:05:11.180" v="37" actId="478"/>
          <ac:spMkLst>
            <pc:docMk/>
            <pc:sldMk cId="1101110366" sldId="295"/>
            <ac:spMk id="149" creationId="{949D99BE-6CFB-45FC-9602-D15F40C379ED}"/>
          </ac:spMkLst>
        </pc:spChg>
        <pc:spChg chg="mod">
          <ac:chgData name="Fagnani  Pietro" userId="0ff53c96-74b6-4709-9290-7e0d4fbaa442" providerId="ADAL" clId="{A06242B8-236D-394D-AF1F-57123CCD829C}" dt="2023-08-21T10:05:23.077" v="40" actId="1076"/>
          <ac:spMkLst>
            <pc:docMk/>
            <pc:sldMk cId="1101110366" sldId="295"/>
            <ac:spMk id="151" creationId="{84EC4F1F-626E-44A2-BB94-698BB4B5D3FB}"/>
          </ac:spMkLst>
        </pc:spChg>
        <pc:spChg chg="mod">
          <ac:chgData name="Fagnani  Pietro" userId="0ff53c96-74b6-4709-9290-7e0d4fbaa442" providerId="ADAL" clId="{A06242B8-236D-394D-AF1F-57123CCD829C}" dt="2023-08-21T10:05:23.077" v="40" actId="1076"/>
          <ac:spMkLst>
            <pc:docMk/>
            <pc:sldMk cId="1101110366" sldId="295"/>
            <ac:spMk id="153" creationId="{38572C8A-6F4B-4049-BD0B-A51D2B5F436F}"/>
          </ac:spMkLst>
        </pc:spChg>
        <pc:spChg chg="mod">
          <ac:chgData name="Fagnani  Pietro" userId="0ff53c96-74b6-4709-9290-7e0d4fbaa442" providerId="ADAL" clId="{A06242B8-236D-394D-AF1F-57123CCD829C}" dt="2023-08-21T10:05:23.077" v="40" actId="1076"/>
          <ac:spMkLst>
            <pc:docMk/>
            <pc:sldMk cId="1101110366" sldId="295"/>
            <ac:spMk id="155" creationId="{DCE3592B-1642-4941-A7D2-D68400937B9E}"/>
          </ac:spMkLst>
        </pc:spChg>
        <pc:spChg chg="mod">
          <ac:chgData name="Fagnani  Pietro" userId="0ff53c96-74b6-4709-9290-7e0d4fbaa442" providerId="ADAL" clId="{A06242B8-236D-394D-AF1F-57123CCD829C}" dt="2023-08-21T10:05:23.077" v="40" actId="1076"/>
          <ac:spMkLst>
            <pc:docMk/>
            <pc:sldMk cId="1101110366" sldId="295"/>
            <ac:spMk id="157" creationId="{EDA5AF77-1E33-4380-AC14-FE4541435468}"/>
          </ac:spMkLst>
        </pc:spChg>
        <pc:spChg chg="del mod">
          <ac:chgData name="Fagnani  Pietro" userId="0ff53c96-74b6-4709-9290-7e0d4fbaa442" providerId="ADAL" clId="{A06242B8-236D-394D-AF1F-57123CCD829C}" dt="2023-08-21T10:06:19.897" v="44" actId="478"/>
          <ac:spMkLst>
            <pc:docMk/>
            <pc:sldMk cId="1101110366" sldId="295"/>
            <ac:spMk id="159" creationId="{F3A39F0B-4126-46CB-83DB-5B35E61E976D}"/>
          </ac:spMkLst>
        </pc:spChg>
        <pc:spChg chg="del">
          <ac:chgData name="Fagnani  Pietro" userId="0ff53c96-74b6-4709-9290-7e0d4fbaa442" providerId="ADAL" clId="{A06242B8-236D-394D-AF1F-57123CCD829C}" dt="2023-08-21T10:05:05.260" v="34" actId="478"/>
          <ac:spMkLst>
            <pc:docMk/>
            <pc:sldMk cId="1101110366" sldId="295"/>
            <ac:spMk id="161" creationId="{1565F048-11E1-4690-BF16-2901649408D4}"/>
          </ac:spMkLst>
        </pc:spChg>
        <pc:spChg chg="del">
          <ac:chgData name="Fagnani  Pietro" userId="0ff53c96-74b6-4709-9290-7e0d4fbaa442" providerId="ADAL" clId="{A06242B8-236D-394D-AF1F-57123CCD829C}" dt="2023-08-21T10:05:03.898" v="33" actId="478"/>
          <ac:spMkLst>
            <pc:docMk/>
            <pc:sldMk cId="1101110366" sldId="295"/>
            <ac:spMk id="163" creationId="{B8E00478-15AF-40F6-B966-62F5FF36F63D}"/>
          </ac:spMkLst>
        </pc:spChg>
        <pc:spChg chg="del">
          <ac:chgData name="Fagnani  Pietro" userId="0ff53c96-74b6-4709-9290-7e0d4fbaa442" providerId="ADAL" clId="{A06242B8-236D-394D-AF1F-57123CCD829C}" dt="2023-08-21T10:05:03.898" v="33" actId="478"/>
          <ac:spMkLst>
            <pc:docMk/>
            <pc:sldMk cId="1101110366" sldId="295"/>
            <ac:spMk id="165" creationId="{97D9FE1E-B27F-4D5E-A597-304349C5D935}"/>
          </ac:spMkLst>
        </pc:spChg>
        <pc:spChg chg="del">
          <ac:chgData name="Fagnani  Pietro" userId="0ff53c96-74b6-4709-9290-7e0d4fbaa442" providerId="ADAL" clId="{A06242B8-236D-394D-AF1F-57123CCD829C}" dt="2023-08-21T10:05:03.898" v="33" actId="478"/>
          <ac:spMkLst>
            <pc:docMk/>
            <pc:sldMk cId="1101110366" sldId="295"/>
            <ac:spMk id="167" creationId="{8C4C33EF-4267-480E-892D-690BC259800A}"/>
          </ac:spMkLst>
        </pc:spChg>
        <pc:spChg chg="del">
          <ac:chgData name="Fagnani  Pietro" userId="0ff53c96-74b6-4709-9290-7e0d4fbaa442" providerId="ADAL" clId="{A06242B8-236D-394D-AF1F-57123CCD829C}" dt="2023-08-21T10:05:03.898" v="33" actId="478"/>
          <ac:spMkLst>
            <pc:docMk/>
            <pc:sldMk cId="1101110366" sldId="295"/>
            <ac:spMk id="169" creationId="{9B85F781-639B-41E5-B210-FFAB598AD6DA}"/>
          </ac:spMkLst>
        </pc:spChg>
        <pc:spChg chg="del">
          <ac:chgData name="Fagnani  Pietro" userId="0ff53c96-74b6-4709-9290-7e0d4fbaa442" providerId="ADAL" clId="{A06242B8-236D-394D-AF1F-57123CCD829C}" dt="2023-08-21T10:05:06.179" v="35" actId="478"/>
          <ac:spMkLst>
            <pc:docMk/>
            <pc:sldMk cId="1101110366" sldId="295"/>
            <ac:spMk id="171" creationId="{6D0012CA-59FA-4031-8891-5979BB8C67F1}"/>
          </ac:spMkLst>
        </pc:spChg>
        <pc:spChg chg="del">
          <ac:chgData name="Fagnani  Pietro" userId="0ff53c96-74b6-4709-9290-7e0d4fbaa442" providerId="ADAL" clId="{A06242B8-236D-394D-AF1F-57123CCD829C}" dt="2023-08-21T10:05:03.898" v="33" actId="478"/>
          <ac:spMkLst>
            <pc:docMk/>
            <pc:sldMk cId="1101110366" sldId="295"/>
            <ac:spMk id="173" creationId="{3D92E6A6-5A3F-4C6A-A1B4-5FDB8F467876}"/>
          </ac:spMkLst>
        </pc:spChg>
        <pc:spChg chg="del">
          <ac:chgData name="Fagnani  Pietro" userId="0ff53c96-74b6-4709-9290-7e0d4fbaa442" providerId="ADAL" clId="{A06242B8-236D-394D-AF1F-57123CCD829C}" dt="2023-08-21T10:05:03.898" v="33" actId="478"/>
          <ac:spMkLst>
            <pc:docMk/>
            <pc:sldMk cId="1101110366" sldId="295"/>
            <ac:spMk id="175" creationId="{A1983E18-0751-408F-AA3E-F8EA3CC9AB12}"/>
          </ac:spMkLst>
        </pc:spChg>
        <pc:spChg chg="del">
          <ac:chgData name="Fagnani  Pietro" userId="0ff53c96-74b6-4709-9290-7e0d4fbaa442" providerId="ADAL" clId="{A06242B8-236D-394D-AF1F-57123CCD829C}" dt="2023-08-21T10:05:03.898" v="33" actId="478"/>
          <ac:spMkLst>
            <pc:docMk/>
            <pc:sldMk cId="1101110366" sldId="295"/>
            <ac:spMk id="177" creationId="{0AD8B5EB-7C71-40E6-B4D7-8BB8256B3007}"/>
          </ac:spMkLst>
        </pc:spChg>
        <pc:spChg chg="del">
          <ac:chgData name="Fagnani  Pietro" userId="0ff53c96-74b6-4709-9290-7e0d4fbaa442" providerId="ADAL" clId="{A06242B8-236D-394D-AF1F-57123CCD829C}" dt="2023-08-21T10:05:03.898" v="33" actId="478"/>
          <ac:spMkLst>
            <pc:docMk/>
            <pc:sldMk cId="1101110366" sldId="295"/>
            <ac:spMk id="179" creationId="{F1FB2368-8D14-4420-8239-F312CBDF7A5D}"/>
          </ac:spMkLst>
        </pc:spChg>
        <pc:spChg chg="del">
          <ac:chgData name="Fagnani  Pietro" userId="0ff53c96-74b6-4709-9290-7e0d4fbaa442" providerId="ADAL" clId="{A06242B8-236D-394D-AF1F-57123CCD829C}" dt="2023-08-21T10:05:09.069" v="36" actId="478"/>
          <ac:spMkLst>
            <pc:docMk/>
            <pc:sldMk cId="1101110366" sldId="295"/>
            <ac:spMk id="181" creationId="{CCE55C83-FD0B-492E-9479-89D4D621BFB0}"/>
          </ac:spMkLst>
        </pc:spChg>
        <pc:spChg chg="del">
          <ac:chgData name="Fagnani  Pietro" userId="0ff53c96-74b6-4709-9290-7e0d4fbaa442" providerId="ADAL" clId="{A06242B8-236D-394D-AF1F-57123CCD829C}" dt="2023-08-21T10:05:09.069" v="36" actId="478"/>
          <ac:spMkLst>
            <pc:docMk/>
            <pc:sldMk cId="1101110366" sldId="295"/>
            <ac:spMk id="183" creationId="{E38860FD-2578-4B1D-9B74-CEC99C36C524}"/>
          </ac:spMkLst>
        </pc:spChg>
        <pc:spChg chg="del">
          <ac:chgData name="Fagnani  Pietro" userId="0ff53c96-74b6-4709-9290-7e0d4fbaa442" providerId="ADAL" clId="{A06242B8-236D-394D-AF1F-57123CCD829C}" dt="2023-08-21T10:05:09.069" v="36" actId="478"/>
          <ac:spMkLst>
            <pc:docMk/>
            <pc:sldMk cId="1101110366" sldId="295"/>
            <ac:spMk id="185" creationId="{1152D485-8EDD-4B3D-BA6D-D0F99B770817}"/>
          </ac:spMkLst>
        </pc:spChg>
        <pc:spChg chg="del">
          <ac:chgData name="Fagnani  Pietro" userId="0ff53c96-74b6-4709-9290-7e0d4fbaa442" providerId="ADAL" clId="{A06242B8-236D-394D-AF1F-57123CCD829C}" dt="2023-08-21T10:05:09.069" v="36" actId="478"/>
          <ac:spMkLst>
            <pc:docMk/>
            <pc:sldMk cId="1101110366" sldId="295"/>
            <ac:spMk id="187" creationId="{7330B930-6CF2-4956-BD01-75001B1C77EB}"/>
          </ac:spMkLst>
        </pc:spChg>
        <pc:spChg chg="del">
          <ac:chgData name="Fagnani  Pietro" userId="0ff53c96-74b6-4709-9290-7e0d4fbaa442" providerId="ADAL" clId="{A06242B8-236D-394D-AF1F-57123CCD829C}" dt="2023-08-21T10:05:09.069" v="36" actId="478"/>
          <ac:spMkLst>
            <pc:docMk/>
            <pc:sldMk cId="1101110366" sldId="295"/>
            <ac:spMk id="189" creationId="{C0B07FDB-37A7-4B7A-9D54-938F2211F378}"/>
          </ac:spMkLst>
        </pc:spChg>
        <pc:picChg chg="del">
          <ac:chgData name="Fagnani  Pietro" userId="0ff53c96-74b6-4709-9290-7e0d4fbaa442" providerId="ADAL" clId="{A06242B8-236D-394D-AF1F-57123CCD829C}" dt="2023-08-21T10:05:11.180" v="37" actId="478"/>
          <ac:picMkLst>
            <pc:docMk/>
            <pc:sldMk cId="1101110366" sldId="295"/>
            <ac:picMk id="193" creationId="{3168D293-06D2-43EF-AB98-FC64D61E8B0F}"/>
          </ac:picMkLst>
        </pc:picChg>
        <pc:picChg chg="del">
          <ac:chgData name="Fagnani  Pietro" userId="0ff53c96-74b6-4709-9290-7e0d4fbaa442" providerId="ADAL" clId="{A06242B8-236D-394D-AF1F-57123CCD829C}" dt="2023-08-21T10:05:09.069" v="36" actId="478"/>
          <ac:picMkLst>
            <pc:docMk/>
            <pc:sldMk cId="1101110366" sldId="295"/>
            <ac:picMk id="195" creationId="{4A6AFF5C-BAC8-4711-925F-CD51DDD2D6B8}"/>
          </ac:picMkLst>
        </pc:picChg>
        <pc:picChg chg="del">
          <ac:chgData name="Fagnani  Pietro" userId="0ff53c96-74b6-4709-9290-7e0d4fbaa442" providerId="ADAL" clId="{A06242B8-236D-394D-AF1F-57123CCD829C}" dt="2023-08-21T10:05:09.069" v="36" actId="478"/>
          <ac:picMkLst>
            <pc:docMk/>
            <pc:sldMk cId="1101110366" sldId="295"/>
            <ac:picMk id="197" creationId="{B963E7A5-BFC7-450B-8F64-80F6FFF64BFB}"/>
          </ac:picMkLst>
        </pc:picChg>
        <pc:picChg chg="mod">
          <ac:chgData name="Fagnani  Pietro" userId="0ff53c96-74b6-4709-9290-7e0d4fbaa442" providerId="ADAL" clId="{A06242B8-236D-394D-AF1F-57123CCD829C}" dt="2023-08-21T10:05:23.077" v="40" actId="1076"/>
          <ac:picMkLst>
            <pc:docMk/>
            <pc:sldMk cId="1101110366" sldId="295"/>
            <ac:picMk id="199" creationId="{AF216EE2-9B07-4CCC-862F-899F6523F334}"/>
          </ac:picMkLst>
        </pc:picChg>
        <pc:picChg chg="del">
          <ac:chgData name="Fagnani  Pietro" userId="0ff53c96-74b6-4709-9290-7e0d4fbaa442" providerId="ADAL" clId="{A06242B8-236D-394D-AF1F-57123CCD829C}" dt="2023-08-21T10:05:03.898" v="33" actId="478"/>
          <ac:picMkLst>
            <pc:docMk/>
            <pc:sldMk cId="1101110366" sldId="295"/>
            <ac:picMk id="201" creationId="{3677E445-477E-4912-AB32-2E696033D2A2}"/>
          </ac:picMkLst>
        </pc:picChg>
        <pc:picChg chg="del">
          <ac:chgData name="Fagnani  Pietro" userId="0ff53c96-74b6-4709-9290-7e0d4fbaa442" providerId="ADAL" clId="{A06242B8-236D-394D-AF1F-57123CCD829C}" dt="2023-08-21T10:05:03.898" v="33" actId="478"/>
          <ac:picMkLst>
            <pc:docMk/>
            <pc:sldMk cId="1101110366" sldId="295"/>
            <ac:picMk id="203" creationId="{3F84B39F-1F81-45DA-BC10-5F5F99E36BB7}"/>
          </ac:picMkLst>
        </pc:picChg>
      </pc:sldChg>
      <pc:sldChg chg="del">
        <pc:chgData name="Fagnani  Pietro" userId="0ff53c96-74b6-4709-9290-7e0d4fbaa442" providerId="ADAL" clId="{A06242B8-236D-394D-AF1F-57123CCD829C}" dt="2023-08-21T09:52:56.575" v="0" actId="2696"/>
        <pc:sldMkLst>
          <pc:docMk/>
          <pc:sldMk cId="1767246031" sldId="295"/>
        </pc:sldMkLst>
      </pc:sldChg>
      <pc:sldChg chg="modSp add del mod modTransition">
        <pc:chgData name="Fagnani  Pietro" userId="0ff53c96-74b6-4709-9290-7e0d4fbaa442" providerId="ADAL" clId="{A06242B8-236D-394D-AF1F-57123CCD829C}" dt="2023-08-21T10:03:31.200" v="27" actId="2696"/>
        <pc:sldMkLst>
          <pc:docMk/>
          <pc:sldMk cId="2888279347" sldId="295"/>
        </pc:sldMkLst>
        <pc:spChg chg="mod">
          <ac:chgData name="Fagnani  Pietro" userId="0ff53c96-74b6-4709-9290-7e0d4fbaa442" providerId="ADAL" clId="{A06242B8-236D-394D-AF1F-57123CCD829C}" dt="2023-08-21T09:59:09.155" v="12" actId="20577"/>
          <ac:spMkLst>
            <pc:docMk/>
            <pc:sldMk cId="2888279347" sldId="295"/>
            <ac:spMk id="40" creationId="{00000000-0000-0000-0000-000000000000}"/>
          </ac:spMkLst>
        </pc:spChg>
      </pc:sldChg>
      <pc:sldChg chg="modSp add del mod">
        <pc:chgData name="Fagnani  Pietro" userId="0ff53c96-74b6-4709-9290-7e0d4fbaa442" providerId="ADAL" clId="{A06242B8-236D-394D-AF1F-57123CCD829C}" dt="2023-08-21T10:03:28.337" v="25" actId="2696"/>
        <pc:sldMkLst>
          <pc:docMk/>
          <pc:sldMk cId="867501254" sldId="296"/>
        </pc:sldMkLst>
        <pc:spChg chg="mod">
          <ac:chgData name="Fagnani  Pietro" userId="0ff53c96-74b6-4709-9290-7e0d4fbaa442" providerId="ADAL" clId="{A06242B8-236D-394D-AF1F-57123CCD829C}" dt="2023-08-21T09:59:12.577" v="17" actId="20577"/>
          <ac:spMkLst>
            <pc:docMk/>
            <pc:sldMk cId="867501254" sldId="296"/>
            <ac:spMk id="40" creationId="{00000000-0000-0000-0000-000000000000}"/>
          </ac:spMkLst>
        </pc:spChg>
      </pc:sldChg>
      <pc:sldChg chg="new del">
        <pc:chgData name="Fagnani  Pietro" userId="0ff53c96-74b6-4709-9290-7e0d4fbaa442" providerId="ADAL" clId="{A06242B8-236D-394D-AF1F-57123CCD829C}" dt="2023-08-21T09:58:16.710" v="4" actId="680"/>
        <pc:sldMkLst>
          <pc:docMk/>
          <pc:sldMk cId="869631323" sldId="296"/>
        </pc:sldMkLst>
      </pc:sldChg>
      <pc:sldChg chg="add del ord setBg">
        <pc:chgData name="Fagnani  Pietro" userId="0ff53c96-74b6-4709-9290-7e0d4fbaa442" providerId="ADAL" clId="{A06242B8-236D-394D-AF1F-57123CCD829C}" dt="2023-08-21T10:15:23.547" v="59" actId="2696"/>
        <pc:sldMkLst>
          <pc:docMk/>
          <pc:sldMk cId="2490421969" sldId="296"/>
        </pc:sldMkLst>
      </pc:sldChg>
      <pc:sldChg chg="modSp add del mod">
        <pc:chgData name="Fagnani  Pietro" userId="0ff53c96-74b6-4709-9290-7e0d4fbaa442" providerId="ADAL" clId="{A06242B8-236D-394D-AF1F-57123CCD829C}" dt="2023-08-21T10:11:16.022" v="48" actId="2696"/>
        <pc:sldMkLst>
          <pc:docMk/>
          <pc:sldMk cId="2853440854" sldId="296"/>
        </pc:sldMkLst>
        <pc:spChg chg="mod">
          <ac:chgData name="Fagnani  Pietro" userId="0ff53c96-74b6-4709-9290-7e0d4fbaa442" providerId="ADAL" clId="{A06242B8-236D-394D-AF1F-57123CCD829C}" dt="2023-08-21T10:10:46.816" v="47" actId="1076"/>
          <ac:spMkLst>
            <pc:docMk/>
            <pc:sldMk cId="2853440854" sldId="296"/>
            <ac:spMk id="42" creationId="{4374267D-830B-489D-8BA6-6B754B7D27EF}"/>
          </ac:spMkLst>
        </pc:spChg>
        <pc:spChg chg="mod">
          <ac:chgData name="Fagnani  Pietro" userId="0ff53c96-74b6-4709-9290-7e0d4fbaa442" providerId="ADAL" clId="{A06242B8-236D-394D-AF1F-57123CCD829C}" dt="2023-08-21T10:10:46.816" v="47" actId="1076"/>
          <ac:spMkLst>
            <pc:docMk/>
            <pc:sldMk cId="2853440854" sldId="296"/>
            <ac:spMk id="43" creationId="{ED65AE04-DED8-4867-8B5E-19EE315A3C94}"/>
          </ac:spMkLst>
        </pc:spChg>
        <pc:spChg chg="mod">
          <ac:chgData name="Fagnani  Pietro" userId="0ff53c96-74b6-4709-9290-7e0d4fbaa442" providerId="ADAL" clId="{A06242B8-236D-394D-AF1F-57123CCD829C}" dt="2023-08-21T10:10:46.816" v="47" actId="1076"/>
          <ac:spMkLst>
            <pc:docMk/>
            <pc:sldMk cId="2853440854" sldId="296"/>
            <ac:spMk id="44" creationId="{389C3DEB-BE53-4619-A8FA-C1D78E40544A}"/>
          </ac:spMkLst>
        </pc:spChg>
        <pc:spChg chg="mod">
          <ac:chgData name="Fagnani  Pietro" userId="0ff53c96-74b6-4709-9290-7e0d4fbaa442" providerId="ADAL" clId="{A06242B8-236D-394D-AF1F-57123CCD829C}" dt="2023-08-21T10:10:46.816" v="47" actId="1076"/>
          <ac:spMkLst>
            <pc:docMk/>
            <pc:sldMk cId="2853440854" sldId="296"/>
            <ac:spMk id="46" creationId="{EEB596AB-061C-442F-8D02-BF80E79BF0C6}"/>
          </ac:spMkLst>
        </pc:spChg>
        <pc:spChg chg="mod">
          <ac:chgData name="Fagnani  Pietro" userId="0ff53c96-74b6-4709-9290-7e0d4fbaa442" providerId="ADAL" clId="{A06242B8-236D-394D-AF1F-57123CCD829C}" dt="2023-08-21T10:10:46.816" v="47" actId="1076"/>
          <ac:spMkLst>
            <pc:docMk/>
            <pc:sldMk cId="2853440854" sldId="296"/>
            <ac:spMk id="47" creationId="{0A6C0271-BAAC-45DA-A781-FBE702AC8CEE}"/>
          </ac:spMkLst>
        </pc:spChg>
        <pc:picChg chg="mod">
          <ac:chgData name="Fagnani  Pietro" userId="0ff53c96-74b6-4709-9290-7e0d4fbaa442" providerId="ADAL" clId="{A06242B8-236D-394D-AF1F-57123CCD829C}" dt="2023-08-21T10:10:46.816" v="47" actId="1076"/>
          <ac:picMkLst>
            <pc:docMk/>
            <pc:sldMk cId="2853440854" sldId="296"/>
            <ac:picMk id="102" creationId="{620A7DEF-2500-4368-AC36-2E88C5B45A93}"/>
          </ac:picMkLst>
        </pc:picChg>
      </pc:sldChg>
      <pc:sldChg chg="addSp delSp modSp add mod modAnim">
        <pc:chgData name="Fagnani  Pietro" userId="0ff53c96-74b6-4709-9290-7e0d4fbaa442" providerId="ADAL" clId="{A06242B8-236D-394D-AF1F-57123CCD829C}" dt="2023-08-28T13:37:08.469" v="4801"/>
        <pc:sldMkLst>
          <pc:docMk/>
          <pc:sldMk cId="4013922372" sldId="296"/>
        </pc:sldMkLst>
        <pc:spChg chg="mod">
          <ac:chgData name="Fagnani  Pietro" userId="0ff53c96-74b6-4709-9290-7e0d4fbaa442" providerId="ADAL" clId="{A06242B8-236D-394D-AF1F-57123CCD829C}" dt="2023-08-22T08:38:45.741" v="2116" actId="20577"/>
          <ac:spMkLst>
            <pc:docMk/>
            <pc:sldMk cId="4013922372" sldId="296"/>
            <ac:spMk id="4" creationId="{164A93C2-8208-007F-45C8-BE3A44ACEC02}"/>
          </ac:spMkLst>
        </pc:spChg>
        <pc:spChg chg="add del">
          <ac:chgData name="Fagnani  Pietro" userId="0ff53c96-74b6-4709-9290-7e0d4fbaa442" providerId="ADAL" clId="{A06242B8-236D-394D-AF1F-57123CCD829C}" dt="2023-08-22T08:40:20.197" v="2118" actId="22"/>
          <ac:spMkLst>
            <pc:docMk/>
            <pc:sldMk cId="4013922372" sldId="296"/>
            <ac:spMk id="6" creationId="{2B9ED234-5BC1-C5D6-8D01-CC2B7BF30866}"/>
          </ac:spMkLst>
        </pc:spChg>
        <pc:spChg chg="add del mod">
          <ac:chgData name="Fagnani  Pietro" userId="0ff53c96-74b6-4709-9290-7e0d4fbaa442" providerId="ADAL" clId="{A06242B8-236D-394D-AF1F-57123CCD829C}" dt="2023-08-22T08:40:53.468" v="2127" actId="478"/>
          <ac:spMkLst>
            <pc:docMk/>
            <pc:sldMk cId="4013922372" sldId="296"/>
            <ac:spMk id="8" creationId="{1F170AD0-C216-57EE-3109-393F064E0B88}"/>
          </ac:spMkLst>
        </pc:spChg>
        <pc:spChg chg="add del">
          <ac:chgData name="Fagnani  Pietro" userId="0ff53c96-74b6-4709-9290-7e0d4fbaa442" providerId="ADAL" clId="{A06242B8-236D-394D-AF1F-57123CCD829C}" dt="2023-08-22T08:41:36.888" v="2129"/>
          <ac:spMkLst>
            <pc:docMk/>
            <pc:sldMk cId="4013922372" sldId="296"/>
            <ac:spMk id="9" creationId="{0D173D09-158A-6F20-D710-8366EE0B298E}"/>
          </ac:spMkLst>
        </pc:spChg>
        <pc:spChg chg="mod">
          <ac:chgData name="Fagnani  Pietro" userId="0ff53c96-74b6-4709-9290-7e0d4fbaa442" providerId="ADAL" clId="{A06242B8-236D-394D-AF1F-57123CCD829C}" dt="2023-08-21T10:17:02.646" v="66" actId="1076"/>
          <ac:spMkLst>
            <pc:docMk/>
            <pc:sldMk cId="4013922372" sldId="296"/>
            <ac:spMk id="35" creationId="{00000000-0000-0000-0000-000000000000}"/>
          </ac:spMkLst>
        </pc:spChg>
        <pc:spChg chg="mod">
          <ac:chgData name="Fagnani  Pietro" userId="0ff53c96-74b6-4709-9290-7e0d4fbaa442" providerId="ADAL" clId="{A06242B8-236D-394D-AF1F-57123CCD829C}" dt="2023-08-21T10:17:02.646" v="66" actId="1076"/>
          <ac:spMkLst>
            <pc:docMk/>
            <pc:sldMk cId="4013922372" sldId="296"/>
            <ac:spMk id="36" creationId="{00000000-0000-0000-0000-000000000000}"/>
          </ac:spMkLst>
        </pc:spChg>
        <pc:spChg chg="mod">
          <ac:chgData name="Fagnani  Pietro" userId="0ff53c96-74b6-4709-9290-7e0d4fbaa442" providerId="ADAL" clId="{A06242B8-236D-394D-AF1F-57123CCD829C}" dt="2023-08-21T10:17:02.646" v="66" actId="1076"/>
          <ac:spMkLst>
            <pc:docMk/>
            <pc:sldMk cId="4013922372" sldId="296"/>
            <ac:spMk id="37" creationId="{00000000-0000-0000-0000-000000000000}"/>
          </ac:spMkLst>
        </pc:spChg>
        <pc:spChg chg="del mod">
          <ac:chgData name="Fagnani  Pietro" userId="0ff53c96-74b6-4709-9290-7e0d4fbaa442" providerId="ADAL" clId="{A06242B8-236D-394D-AF1F-57123CCD829C}" dt="2023-08-21T10:16:53.757" v="65" actId="478"/>
          <ac:spMkLst>
            <pc:docMk/>
            <pc:sldMk cId="4013922372" sldId="296"/>
            <ac:spMk id="40" creationId="{00000000-0000-0000-0000-000000000000}"/>
          </ac:spMkLst>
        </pc:spChg>
        <pc:spChg chg="del">
          <ac:chgData name="Fagnani  Pietro" userId="0ff53c96-74b6-4709-9290-7e0d4fbaa442" providerId="ADAL" clId="{A06242B8-236D-394D-AF1F-57123CCD829C}" dt="2023-08-21T10:16:24.463" v="62" actId="478"/>
          <ac:spMkLst>
            <pc:docMk/>
            <pc:sldMk cId="4013922372" sldId="296"/>
            <ac:spMk id="109" creationId="{A5841732-7F18-404B-A924-FDEBD734C181}"/>
          </ac:spMkLst>
        </pc:spChg>
        <pc:spChg chg="del">
          <ac:chgData name="Fagnani  Pietro" userId="0ff53c96-74b6-4709-9290-7e0d4fbaa442" providerId="ADAL" clId="{A06242B8-236D-394D-AF1F-57123CCD829C}" dt="2023-08-21T10:16:24.463" v="62" actId="478"/>
          <ac:spMkLst>
            <pc:docMk/>
            <pc:sldMk cId="4013922372" sldId="296"/>
            <ac:spMk id="111" creationId="{298A4AA4-3AA9-472A-9A1A-24F91B6B92F5}"/>
          </ac:spMkLst>
        </pc:spChg>
        <pc:spChg chg="del">
          <ac:chgData name="Fagnani  Pietro" userId="0ff53c96-74b6-4709-9290-7e0d4fbaa442" providerId="ADAL" clId="{A06242B8-236D-394D-AF1F-57123CCD829C}" dt="2023-08-21T10:16:24.463" v="62" actId="478"/>
          <ac:spMkLst>
            <pc:docMk/>
            <pc:sldMk cId="4013922372" sldId="296"/>
            <ac:spMk id="113" creationId="{93F2DEEF-D435-4349-8DAB-3289B051D1E2}"/>
          </ac:spMkLst>
        </pc:spChg>
        <pc:spChg chg="del">
          <ac:chgData name="Fagnani  Pietro" userId="0ff53c96-74b6-4709-9290-7e0d4fbaa442" providerId="ADAL" clId="{A06242B8-236D-394D-AF1F-57123CCD829C}" dt="2023-08-21T10:16:24.463" v="62" actId="478"/>
          <ac:spMkLst>
            <pc:docMk/>
            <pc:sldMk cId="4013922372" sldId="296"/>
            <ac:spMk id="115" creationId="{6983DAED-9080-4601-B488-000C7A4D266E}"/>
          </ac:spMkLst>
        </pc:spChg>
        <pc:spChg chg="del">
          <ac:chgData name="Fagnani  Pietro" userId="0ff53c96-74b6-4709-9290-7e0d4fbaa442" providerId="ADAL" clId="{A06242B8-236D-394D-AF1F-57123CCD829C}" dt="2023-08-21T10:16:24.463" v="62" actId="478"/>
          <ac:spMkLst>
            <pc:docMk/>
            <pc:sldMk cId="4013922372" sldId="296"/>
            <ac:spMk id="117" creationId="{178A15AB-0FCA-4BDE-B542-6778C33EB9BB}"/>
          </ac:spMkLst>
        </pc:spChg>
        <pc:spChg chg="mod">
          <ac:chgData name="Fagnani  Pietro" userId="0ff53c96-74b6-4709-9290-7e0d4fbaa442" providerId="ADAL" clId="{A06242B8-236D-394D-AF1F-57123CCD829C}" dt="2023-08-21T10:16:38.429" v="63" actId="1076"/>
          <ac:spMkLst>
            <pc:docMk/>
            <pc:sldMk cId="4013922372" sldId="296"/>
            <ac:spMk id="119" creationId="{95F615BE-2118-480E-9355-D6D0F4AF2D2E}"/>
          </ac:spMkLst>
        </pc:spChg>
        <pc:spChg chg="mod">
          <ac:chgData name="Fagnani  Pietro" userId="0ff53c96-74b6-4709-9290-7e0d4fbaa442" providerId="ADAL" clId="{A06242B8-236D-394D-AF1F-57123CCD829C}" dt="2023-08-21T10:16:38.429" v="63" actId="1076"/>
          <ac:spMkLst>
            <pc:docMk/>
            <pc:sldMk cId="4013922372" sldId="296"/>
            <ac:spMk id="121" creationId="{97C09CA2-026A-4014-AB8D-92F6AC234883}"/>
          </ac:spMkLst>
        </pc:spChg>
        <pc:spChg chg="mod">
          <ac:chgData name="Fagnani  Pietro" userId="0ff53c96-74b6-4709-9290-7e0d4fbaa442" providerId="ADAL" clId="{A06242B8-236D-394D-AF1F-57123CCD829C}" dt="2023-08-21T10:16:38.429" v="63" actId="1076"/>
          <ac:spMkLst>
            <pc:docMk/>
            <pc:sldMk cId="4013922372" sldId="296"/>
            <ac:spMk id="123" creationId="{4114AA11-E5A2-4974-AB8A-D3580A210F65}"/>
          </ac:spMkLst>
        </pc:spChg>
        <pc:spChg chg="mod">
          <ac:chgData name="Fagnani  Pietro" userId="0ff53c96-74b6-4709-9290-7e0d4fbaa442" providerId="ADAL" clId="{A06242B8-236D-394D-AF1F-57123CCD829C}" dt="2023-08-22T08:17:29" v="1962" actId="20577"/>
          <ac:spMkLst>
            <pc:docMk/>
            <pc:sldMk cId="4013922372" sldId="296"/>
            <ac:spMk id="147" creationId="{ED05A191-AEAE-4FFB-893A-6DBD9345296C}"/>
          </ac:spMkLst>
        </pc:spChg>
        <pc:spChg chg="mod">
          <ac:chgData name="Fagnani  Pietro" userId="0ff53c96-74b6-4709-9290-7e0d4fbaa442" providerId="ADAL" clId="{A06242B8-236D-394D-AF1F-57123CCD829C}" dt="2023-08-21T10:16:38.429" v="63" actId="1076"/>
          <ac:spMkLst>
            <pc:docMk/>
            <pc:sldMk cId="4013922372" sldId="296"/>
            <ac:spMk id="149" creationId="{949D99BE-6CFB-45FC-9602-D15F40C379ED}"/>
          </ac:spMkLst>
        </pc:spChg>
        <pc:spChg chg="del">
          <ac:chgData name="Fagnani  Pietro" userId="0ff53c96-74b6-4709-9290-7e0d4fbaa442" providerId="ADAL" clId="{A06242B8-236D-394D-AF1F-57123CCD829C}" dt="2023-08-21T10:16:21.298" v="61" actId="478"/>
          <ac:spMkLst>
            <pc:docMk/>
            <pc:sldMk cId="4013922372" sldId="296"/>
            <ac:spMk id="151" creationId="{84EC4F1F-626E-44A2-BB94-698BB4B5D3FB}"/>
          </ac:spMkLst>
        </pc:spChg>
        <pc:spChg chg="del">
          <ac:chgData name="Fagnani  Pietro" userId="0ff53c96-74b6-4709-9290-7e0d4fbaa442" providerId="ADAL" clId="{A06242B8-236D-394D-AF1F-57123CCD829C}" dt="2023-08-21T10:16:21.298" v="61" actId="478"/>
          <ac:spMkLst>
            <pc:docMk/>
            <pc:sldMk cId="4013922372" sldId="296"/>
            <ac:spMk id="153" creationId="{38572C8A-6F4B-4049-BD0B-A51D2B5F436F}"/>
          </ac:spMkLst>
        </pc:spChg>
        <pc:spChg chg="del">
          <ac:chgData name="Fagnani  Pietro" userId="0ff53c96-74b6-4709-9290-7e0d4fbaa442" providerId="ADAL" clId="{A06242B8-236D-394D-AF1F-57123CCD829C}" dt="2023-08-21T10:16:21.298" v="61" actId="478"/>
          <ac:spMkLst>
            <pc:docMk/>
            <pc:sldMk cId="4013922372" sldId="296"/>
            <ac:spMk id="155" creationId="{DCE3592B-1642-4941-A7D2-D68400937B9E}"/>
          </ac:spMkLst>
        </pc:spChg>
        <pc:spChg chg="del">
          <ac:chgData name="Fagnani  Pietro" userId="0ff53c96-74b6-4709-9290-7e0d4fbaa442" providerId="ADAL" clId="{A06242B8-236D-394D-AF1F-57123CCD829C}" dt="2023-08-21T10:16:21.298" v="61" actId="478"/>
          <ac:spMkLst>
            <pc:docMk/>
            <pc:sldMk cId="4013922372" sldId="296"/>
            <ac:spMk id="157" creationId="{EDA5AF77-1E33-4380-AC14-FE4541435468}"/>
          </ac:spMkLst>
        </pc:spChg>
        <pc:spChg chg="del">
          <ac:chgData name="Fagnani  Pietro" userId="0ff53c96-74b6-4709-9290-7e0d4fbaa442" providerId="ADAL" clId="{A06242B8-236D-394D-AF1F-57123CCD829C}" dt="2023-08-21T10:16:21.298" v="61" actId="478"/>
          <ac:spMkLst>
            <pc:docMk/>
            <pc:sldMk cId="4013922372" sldId="296"/>
            <ac:spMk id="159" creationId="{F3A39F0B-4126-46CB-83DB-5B35E61E976D}"/>
          </ac:spMkLst>
        </pc:spChg>
        <pc:spChg chg="del">
          <ac:chgData name="Fagnani  Pietro" userId="0ff53c96-74b6-4709-9290-7e0d4fbaa442" providerId="ADAL" clId="{A06242B8-236D-394D-AF1F-57123CCD829C}" dt="2023-08-21T10:16:21.298" v="61" actId="478"/>
          <ac:spMkLst>
            <pc:docMk/>
            <pc:sldMk cId="4013922372" sldId="296"/>
            <ac:spMk id="161" creationId="{1565F048-11E1-4690-BF16-2901649408D4}"/>
          </ac:spMkLst>
        </pc:spChg>
        <pc:spChg chg="del">
          <ac:chgData name="Fagnani  Pietro" userId="0ff53c96-74b6-4709-9290-7e0d4fbaa442" providerId="ADAL" clId="{A06242B8-236D-394D-AF1F-57123CCD829C}" dt="2023-08-21T10:16:21.298" v="61" actId="478"/>
          <ac:spMkLst>
            <pc:docMk/>
            <pc:sldMk cId="4013922372" sldId="296"/>
            <ac:spMk id="163" creationId="{B8E00478-15AF-40F6-B966-62F5FF36F63D}"/>
          </ac:spMkLst>
        </pc:spChg>
        <pc:spChg chg="del">
          <ac:chgData name="Fagnani  Pietro" userId="0ff53c96-74b6-4709-9290-7e0d4fbaa442" providerId="ADAL" clId="{A06242B8-236D-394D-AF1F-57123CCD829C}" dt="2023-08-21T10:16:21.298" v="61" actId="478"/>
          <ac:spMkLst>
            <pc:docMk/>
            <pc:sldMk cId="4013922372" sldId="296"/>
            <ac:spMk id="165" creationId="{97D9FE1E-B27F-4D5E-A597-304349C5D935}"/>
          </ac:spMkLst>
        </pc:spChg>
        <pc:spChg chg="del">
          <ac:chgData name="Fagnani  Pietro" userId="0ff53c96-74b6-4709-9290-7e0d4fbaa442" providerId="ADAL" clId="{A06242B8-236D-394D-AF1F-57123CCD829C}" dt="2023-08-21T10:16:21.298" v="61" actId="478"/>
          <ac:spMkLst>
            <pc:docMk/>
            <pc:sldMk cId="4013922372" sldId="296"/>
            <ac:spMk id="167" creationId="{8C4C33EF-4267-480E-892D-690BC259800A}"/>
          </ac:spMkLst>
        </pc:spChg>
        <pc:spChg chg="del">
          <ac:chgData name="Fagnani  Pietro" userId="0ff53c96-74b6-4709-9290-7e0d4fbaa442" providerId="ADAL" clId="{A06242B8-236D-394D-AF1F-57123CCD829C}" dt="2023-08-21T10:16:21.298" v="61" actId="478"/>
          <ac:spMkLst>
            <pc:docMk/>
            <pc:sldMk cId="4013922372" sldId="296"/>
            <ac:spMk id="169" creationId="{9B85F781-639B-41E5-B210-FFAB598AD6DA}"/>
          </ac:spMkLst>
        </pc:spChg>
        <pc:spChg chg="del">
          <ac:chgData name="Fagnani  Pietro" userId="0ff53c96-74b6-4709-9290-7e0d4fbaa442" providerId="ADAL" clId="{A06242B8-236D-394D-AF1F-57123CCD829C}" dt="2023-08-21T10:16:21.298" v="61" actId="478"/>
          <ac:spMkLst>
            <pc:docMk/>
            <pc:sldMk cId="4013922372" sldId="296"/>
            <ac:spMk id="171" creationId="{6D0012CA-59FA-4031-8891-5979BB8C67F1}"/>
          </ac:spMkLst>
        </pc:spChg>
        <pc:spChg chg="del">
          <ac:chgData name="Fagnani  Pietro" userId="0ff53c96-74b6-4709-9290-7e0d4fbaa442" providerId="ADAL" clId="{A06242B8-236D-394D-AF1F-57123CCD829C}" dt="2023-08-21T10:16:21.298" v="61" actId="478"/>
          <ac:spMkLst>
            <pc:docMk/>
            <pc:sldMk cId="4013922372" sldId="296"/>
            <ac:spMk id="173" creationId="{3D92E6A6-5A3F-4C6A-A1B4-5FDB8F467876}"/>
          </ac:spMkLst>
        </pc:spChg>
        <pc:spChg chg="del">
          <ac:chgData name="Fagnani  Pietro" userId="0ff53c96-74b6-4709-9290-7e0d4fbaa442" providerId="ADAL" clId="{A06242B8-236D-394D-AF1F-57123CCD829C}" dt="2023-08-21T10:16:21.298" v="61" actId="478"/>
          <ac:spMkLst>
            <pc:docMk/>
            <pc:sldMk cId="4013922372" sldId="296"/>
            <ac:spMk id="175" creationId="{A1983E18-0751-408F-AA3E-F8EA3CC9AB12}"/>
          </ac:spMkLst>
        </pc:spChg>
        <pc:spChg chg="del">
          <ac:chgData name="Fagnani  Pietro" userId="0ff53c96-74b6-4709-9290-7e0d4fbaa442" providerId="ADAL" clId="{A06242B8-236D-394D-AF1F-57123CCD829C}" dt="2023-08-21T10:16:21.298" v="61" actId="478"/>
          <ac:spMkLst>
            <pc:docMk/>
            <pc:sldMk cId="4013922372" sldId="296"/>
            <ac:spMk id="177" creationId="{0AD8B5EB-7C71-40E6-B4D7-8BB8256B3007}"/>
          </ac:spMkLst>
        </pc:spChg>
        <pc:spChg chg="del">
          <ac:chgData name="Fagnani  Pietro" userId="0ff53c96-74b6-4709-9290-7e0d4fbaa442" providerId="ADAL" clId="{A06242B8-236D-394D-AF1F-57123CCD829C}" dt="2023-08-21T10:16:21.298" v="61" actId="478"/>
          <ac:spMkLst>
            <pc:docMk/>
            <pc:sldMk cId="4013922372" sldId="296"/>
            <ac:spMk id="179" creationId="{F1FB2368-8D14-4420-8239-F312CBDF7A5D}"/>
          </ac:spMkLst>
        </pc:spChg>
        <pc:spChg chg="del">
          <ac:chgData name="Fagnani  Pietro" userId="0ff53c96-74b6-4709-9290-7e0d4fbaa442" providerId="ADAL" clId="{A06242B8-236D-394D-AF1F-57123CCD829C}" dt="2023-08-21T10:16:21.298" v="61" actId="478"/>
          <ac:spMkLst>
            <pc:docMk/>
            <pc:sldMk cId="4013922372" sldId="296"/>
            <ac:spMk id="181" creationId="{CCE55C83-FD0B-492E-9479-89D4D621BFB0}"/>
          </ac:spMkLst>
        </pc:spChg>
        <pc:spChg chg="del">
          <ac:chgData name="Fagnani  Pietro" userId="0ff53c96-74b6-4709-9290-7e0d4fbaa442" providerId="ADAL" clId="{A06242B8-236D-394D-AF1F-57123CCD829C}" dt="2023-08-21T10:16:21.298" v="61" actId="478"/>
          <ac:spMkLst>
            <pc:docMk/>
            <pc:sldMk cId="4013922372" sldId="296"/>
            <ac:spMk id="183" creationId="{E38860FD-2578-4B1D-9B74-CEC99C36C524}"/>
          </ac:spMkLst>
        </pc:spChg>
        <pc:spChg chg="del">
          <ac:chgData name="Fagnani  Pietro" userId="0ff53c96-74b6-4709-9290-7e0d4fbaa442" providerId="ADAL" clId="{A06242B8-236D-394D-AF1F-57123CCD829C}" dt="2023-08-21T10:16:21.298" v="61" actId="478"/>
          <ac:spMkLst>
            <pc:docMk/>
            <pc:sldMk cId="4013922372" sldId="296"/>
            <ac:spMk id="185" creationId="{1152D485-8EDD-4B3D-BA6D-D0F99B770817}"/>
          </ac:spMkLst>
        </pc:spChg>
        <pc:spChg chg="del">
          <ac:chgData name="Fagnani  Pietro" userId="0ff53c96-74b6-4709-9290-7e0d4fbaa442" providerId="ADAL" clId="{A06242B8-236D-394D-AF1F-57123CCD829C}" dt="2023-08-21T10:16:21.298" v="61" actId="478"/>
          <ac:spMkLst>
            <pc:docMk/>
            <pc:sldMk cId="4013922372" sldId="296"/>
            <ac:spMk id="187" creationId="{7330B930-6CF2-4956-BD01-75001B1C77EB}"/>
          </ac:spMkLst>
        </pc:spChg>
        <pc:spChg chg="del">
          <ac:chgData name="Fagnani  Pietro" userId="0ff53c96-74b6-4709-9290-7e0d4fbaa442" providerId="ADAL" clId="{A06242B8-236D-394D-AF1F-57123CCD829C}" dt="2023-08-21T10:16:21.298" v="61" actId="478"/>
          <ac:spMkLst>
            <pc:docMk/>
            <pc:sldMk cId="4013922372" sldId="296"/>
            <ac:spMk id="189" creationId="{C0B07FDB-37A7-4B7A-9D54-938F2211F378}"/>
          </ac:spMkLst>
        </pc:spChg>
        <pc:grpChg chg="del">
          <ac:chgData name="Fagnani  Pietro" userId="0ff53c96-74b6-4709-9290-7e0d4fbaa442" providerId="ADAL" clId="{A06242B8-236D-394D-AF1F-57123CCD829C}" dt="2023-08-28T13:15:28.428" v="4634" actId="478"/>
          <ac:grpSpMkLst>
            <pc:docMk/>
            <pc:sldMk cId="4013922372" sldId="296"/>
            <ac:grpSpMk id="38" creationId="{00000000-0000-0000-0000-000000000000}"/>
          </ac:grpSpMkLst>
        </pc:grpChg>
        <pc:picChg chg="add mod">
          <ac:chgData name="Fagnani  Pietro" userId="0ff53c96-74b6-4709-9290-7e0d4fbaa442" providerId="ADAL" clId="{A06242B8-236D-394D-AF1F-57123CCD829C}" dt="2023-08-28T13:34:27.924" v="4754" actId="732"/>
          <ac:picMkLst>
            <pc:docMk/>
            <pc:sldMk cId="4013922372" sldId="296"/>
            <ac:picMk id="5" creationId="{8B3BAD63-D204-1FE6-7A59-FD5C496F78B2}"/>
          </ac:picMkLst>
        </pc:picChg>
        <pc:picChg chg="add mod">
          <ac:chgData name="Fagnani  Pietro" userId="0ff53c96-74b6-4709-9290-7e0d4fbaa442" providerId="ADAL" clId="{A06242B8-236D-394D-AF1F-57123CCD829C}" dt="2023-08-28T13:34:45.621" v="4758" actId="1076"/>
          <ac:picMkLst>
            <pc:docMk/>
            <pc:sldMk cId="4013922372" sldId="296"/>
            <ac:picMk id="6" creationId="{9BA49363-E59D-7198-F959-F380B6C3FF10}"/>
          </ac:picMkLst>
        </pc:picChg>
        <pc:picChg chg="del">
          <ac:chgData name="Fagnani  Pietro" userId="0ff53c96-74b6-4709-9290-7e0d4fbaa442" providerId="ADAL" clId="{A06242B8-236D-394D-AF1F-57123CCD829C}" dt="2023-08-22T08:20:54.778" v="2042" actId="478"/>
          <ac:picMkLst>
            <pc:docMk/>
            <pc:sldMk cId="4013922372" sldId="296"/>
            <ac:picMk id="7" creationId="{931C8550-7EA6-901A-B029-86C896AFBE07}"/>
          </ac:picMkLst>
        </pc:picChg>
        <pc:picChg chg="mod">
          <ac:chgData name="Fagnani  Pietro" userId="0ff53c96-74b6-4709-9290-7e0d4fbaa442" providerId="ADAL" clId="{A06242B8-236D-394D-AF1F-57123CCD829C}" dt="2023-08-21T10:16:38.429" v="63" actId="1076"/>
          <ac:picMkLst>
            <pc:docMk/>
            <pc:sldMk cId="4013922372" sldId="296"/>
            <ac:picMk id="193" creationId="{3168D293-06D2-43EF-AB98-FC64D61E8B0F}"/>
          </ac:picMkLst>
        </pc:picChg>
        <pc:picChg chg="del">
          <ac:chgData name="Fagnani  Pietro" userId="0ff53c96-74b6-4709-9290-7e0d4fbaa442" providerId="ADAL" clId="{A06242B8-236D-394D-AF1F-57123CCD829C}" dt="2023-08-21T10:16:24.463" v="62" actId="478"/>
          <ac:picMkLst>
            <pc:docMk/>
            <pc:sldMk cId="4013922372" sldId="296"/>
            <ac:picMk id="195" creationId="{4A6AFF5C-BAC8-4711-925F-CD51DDD2D6B8}"/>
          </ac:picMkLst>
        </pc:picChg>
        <pc:picChg chg="del">
          <ac:chgData name="Fagnani  Pietro" userId="0ff53c96-74b6-4709-9290-7e0d4fbaa442" providerId="ADAL" clId="{A06242B8-236D-394D-AF1F-57123CCD829C}" dt="2023-08-21T10:16:21.298" v="61" actId="478"/>
          <ac:picMkLst>
            <pc:docMk/>
            <pc:sldMk cId="4013922372" sldId="296"/>
            <ac:picMk id="197" creationId="{B963E7A5-BFC7-450B-8F64-80F6FFF64BFB}"/>
          </ac:picMkLst>
        </pc:picChg>
        <pc:picChg chg="del">
          <ac:chgData name="Fagnani  Pietro" userId="0ff53c96-74b6-4709-9290-7e0d4fbaa442" providerId="ADAL" clId="{A06242B8-236D-394D-AF1F-57123CCD829C}" dt="2023-08-21T10:16:21.298" v="61" actId="478"/>
          <ac:picMkLst>
            <pc:docMk/>
            <pc:sldMk cId="4013922372" sldId="296"/>
            <ac:picMk id="199" creationId="{AF216EE2-9B07-4CCC-862F-899F6523F334}"/>
          </ac:picMkLst>
        </pc:picChg>
        <pc:picChg chg="del">
          <ac:chgData name="Fagnani  Pietro" userId="0ff53c96-74b6-4709-9290-7e0d4fbaa442" providerId="ADAL" clId="{A06242B8-236D-394D-AF1F-57123CCD829C}" dt="2023-08-21T10:16:21.298" v="61" actId="478"/>
          <ac:picMkLst>
            <pc:docMk/>
            <pc:sldMk cId="4013922372" sldId="296"/>
            <ac:picMk id="201" creationId="{3677E445-477E-4912-AB32-2E696033D2A2}"/>
          </ac:picMkLst>
        </pc:picChg>
        <pc:picChg chg="del">
          <ac:chgData name="Fagnani  Pietro" userId="0ff53c96-74b6-4709-9290-7e0d4fbaa442" providerId="ADAL" clId="{A06242B8-236D-394D-AF1F-57123CCD829C}" dt="2023-08-21T10:16:21.298" v="61" actId="478"/>
          <ac:picMkLst>
            <pc:docMk/>
            <pc:sldMk cId="4013922372" sldId="296"/>
            <ac:picMk id="203" creationId="{3F84B39F-1F81-45DA-BC10-5F5F99E36BB7}"/>
          </ac:picMkLst>
        </pc:picChg>
        <pc:picChg chg="add mod">
          <ac:chgData name="Fagnani  Pietro" userId="0ff53c96-74b6-4709-9290-7e0d4fbaa442" providerId="ADAL" clId="{A06242B8-236D-394D-AF1F-57123CCD829C}" dt="2023-08-22T08:44:00.550" v="2139" actId="1076"/>
          <ac:picMkLst>
            <pc:docMk/>
            <pc:sldMk cId="4013922372" sldId="296"/>
            <ac:picMk id="1026" creationId="{CE12B50A-7999-18F4-8B85-4F9BD6B6B9B1}"/>
          </ac:picMkLst>
        </pc:picChg>
        <pc:picChg chg="add mod">
          <ac:chgData name="Fagnani  Pietro" userId="0ff53c96-74b6-4709-9290-7e0d4fbaa442" providerId="ADAL" clId="{A06242B8-236D-394D-AF1F-57123CCD829C}" dt="2023-08-28T13:33:36.381" v="4751" actId="732"/>
          <ac:picMkLst>
            <pc:docMk/>
            <pc:sldMk cId="4013922372" sldId="296"/>
            <ac:picMk id="1032" creationId="{A5B94B64-31BA-0B5C-8B60-D79E3D92AD61}"/>
          </ac:picMkLst>
        </pc:picChg>
      </pc:sldChg>
      <pc:sldChg chg="add">
        <pc:chgData name="Fagnani  Pietro" userId="0ff53c96-74b6-4709-9290-7e0d4fbaa442" providerId="ADAL" clId="{A06242B8-236D-394D-AF1F-57123CCD829C}" dt="2023-08-21T10:18:44.480" v="67" actId="2890"/>
        <pc:sldMkLst>
          <pc:docMk/>
          <pc:sldMk cId="809219945" sldId="297"/>
        </pc:sldMkLst>
      </pc:sldChg>
      <pc:sldChg chg="addSp modSp new del mod">
        <pc:chgData name="Fagnani  Pietro" userId="0ff53c96-74b6-4709-9290-7e0d4fbaa442" providerId="ADAL" clId="{A06242B8-236D-394D-AF1F-57123CCD829C}" dt="2023-08-21T10:03:29.691" v="26" actId="2696"/>
        <pc:sldMkLst>
          <pc:docMk/>
          <pc:sldMk cId="2377118322" sldId="297"/>
        </pc:sldMkLst>
        <pc:spChg chg="add mod">
          <ac:chgData name="Fagnani  Pietro" userId="0ff53c96-74b6-4709-9290-7e0d4fbaa442" providerId="ADAL" clId="{A06242B8-236D-394D-AF1F-57123CCD829C}" dt="2023-08-21T10:01:50.595" v="23" actId="1076"/>
          <ac:spMkLst>
            <pc:docMk/>
            <pc:sldMk cId="2377118322" sldId="297"/>
            <ac:spMk id="2" creationId="{EC1AAB26-BEFE-14A1-B18B-5A04E53C567B}"/>
          </ac:spMkLst>
        </pc:spChg>
        <pc:spChg chg="add mod">
          <ac:chgData name="Fagnani  Pietro" userId="0ff53c96-74b6-4709-9290-7e0d4fbaa442" providerId="ADAL" clId="{A06242B8-236D-394D-AF1F-57123CCD829C}" dt="2023-08-21T10:01:50.595" v="23" actId="1076"/>
          <ac:spMkLst>
            <pc:docMk/>
            <pc:sldMk cId="2377118322" sldId="297"/>
            <ac:spMk id="3" creationId="{410596AD-A8D3-91BC-4B98-08CDEC90F52F}"/>
          </ac:spMkLst>
        </pc:spChg>
        <pc:spChg chg="add mod">
          <ac:chgData name="Fagnani  Pietro" userId="0ff53c96-74b6-4709-9290-7e0d4fbaa442" providerId="ADAL" clId="{A06242B8-236D-394D-AF1F-57123CCD829C}" dt="2023-08-21T10:01:50.595" v="23" actId="1076"/>
          <ac:spMkLst>
            <pc:docMk/>
            <pc:sldMk cId="2377118322" sldId="297"/>
            <ac:spMk id="4" creationId="{D752DA13-120E-4337-37A8-5415DB1C18DA}"/>
          </ac:spMkLst>
        </pc:spChg>
        <pc:spChg chg="add mod">
          <ac:chgData name="Fagnani  Pietro" userId="0ff53c96-74b6-4709-9290-7e0d4fbaa442" providerId="ADAL" clId="{A06242B8-236D-394D-AF1F-57123CCD829C}" dt="2023-08-21T10:01:50.595" v="23" actId="1076"/>
          <ac:spMkLst>
            <pc:docMk/>
            <pc:sldMk cId="2377118322" sldId="297"/>
            <ac:spMk id="5" creationId="{F9080D3C-8D24-7B95-D3D8-F89D2E9095B7}"/>
          </ac:spMkLst>
        </pc:spChg>
        <pc:spChg chg="add mod">
          <ac:chgData name="Fagnani  Pietro" userId="0ff53c96-74b6-4709-9290-7e0d4fbaa442" providerId="ADAL" clId="{A06242B8-236D-394D-AF1F-57123CCD829C}" dt="2023-08-21T10:01:50.595" v="23" actId="1076"/>
          <ac:spMkLst>
            <pc:docMk/>
            <pc:sldMk cId="2377118322" sldId="297"/>
            <ac:spMk id="6" creationId="{342B80C0-9B05-B3AF-57A3-BB2DAAA827D9}"/>
          </ac:spMkLst>
        </pc:spChg>
        <pc:picChg chg="add mod">
          <ac:chgData name="Fagnani  Pietro" userId="0ff53c96-74b6-4709-9290-7e0d4fbaa442" providerId="ADAL" clId="{A06242B8-236D-394D-AF1F-57123CCD829C}" dt="2023-08-21T10:01:50.595" v="23" actId="1076"/>
          <ac:picMkLst>
            <pc:docMk/>
            <pc:sldMk cId="2377118322" sldId="297"/>
            <ac:picMk id="7" creationId="{8374DC75-4059-21D1-504B-06A6868B4178}"/>
          </ac:picMkLst>
        </pc:picChg>
      </pc:sldChg>
      <pc:sldChg chg="add">
        <pc:chgData name="Fagnani  Pietro" userId="0ff53c96-74b6-4709-9290-7e0d4fbaa442" providerId="ADAL" clId="{A06242B8-236D-394D-AF1F-57123CCD829C}" dt="2023-08-21T10:19:09.233" v="69" actId="2890"/>
        <pc:sldMkLst>
          <pc:docMk/>
          <pc:sldMk cId="3749880682" sldId="298"/>
        </pc:sldMkLst>
      </pc:sldChg>
      <pc:sldChg chg="delSp modSp add del mod modAnim">
        <pc:chgData name="Fagnani  Pietro" userId="0ff53c96-74b6-4709-9290-7e0d4fbaa442" providerId="ADAL" clId="{A06242B8-236D-394D-AF1F-57123CCD829C}" dt="2023-08-21T10:37:04.817" v="155" actId="2696"/>
        <pc:sldMkLst>
          <pc:docMk/>
          <pc:sldMk cId="1682925409" sldId="299"/>
        </pc:sldMkLst>
        <pc:spChg chg="del">
          <ac:chgData name="Fagnani  Pietro" userId="0ff53c96-74b6-4709-9290-7e0d4fbaa442" providerId="ADAL" clId="{A06242B8-236D-394D-AF1F-57123CCD829C}" dt="2023-08-21T10:20:59.373" v="81" actId="478"/>
          <ac:spMkLst>
            <pc:docMk/>
            <pc:sldMk cId="1682925409" sldId="299"/>
            <ac:spMk id="5" creationId="{4C8C9BD6-C8DC-46A8-A696-EC3F63F2844E}"/>
          </ac:spMkLst>
        </pc:spChg>
        <pc:spChg chg="del">
          <ac:chgData name="Fagnani  Pietro" userId="0ff53c96-74b6-4709-9290-7e0d4fbaa442" providerId="ADAL" clId="{A06242B8-236D-394D-AF1F-57123CCD829C}" dt="2023-08-21T10:20:59.373" v="81" actId="478"/>
          <ac:spMkLst>
            <pc:docMk/>
            <pc:sldMk cId="1682925409" sldId="299"/>
            <ac:spMk id="6" creationId="{B13A4234-5B7A-40F8-BC18-54B151A3B31A}"/>
          </ac:spMkLst>
        </pc:spChg>
        <pc:spChg chg="del">
          <ac:chgData name="Fagnani  Pietro" userId="0ff53c96-74b6-4709-9290-7e0d4fbaa442" providerId="ADAL" clId="{A06242B8-236D-394D-AF1F-57123CCD829C}" dt="2023-08-21T10:20:59.373" v="81" actId="478"/>
          <ac:spMkLst>
            <pc:docMk/>
            <pc:sldMk cId="1682925409" sldId="299"/>
            <ac:spMk id="7" creationId="{0246BC34-F883-4206-AD85-DED15E01DFA5}"/>
          </ac:spMkLst>
        </pc:spChg>
        <pc:spChg chg="del">
          <ac:chgData name="Fagnani  Pietro" userId="0ff53c96-74b6-4709-9290-7e0d4fbaa442" providerId="ADAL" clId="{A06242B8-236D-394D-AF1F-57123CCD829C}" dt="2023-08-21T10:20:59.373" v="81" actId="478"/>
          <ac:spMkLst>
            <pc:docMk/>
            <pc:sldMk cId="1682925409" sldId="299"/>
            <ac:spMk id="8" creationId="{B1C1E026-6608-4083-9AEA-67576698FB34}"/>
          </ac:spMkLst>
        </pc:spChg>
        <pc:spChg chg="del">
          <ac:chgData name="Fagnani  Pietro" userId="0ff53c96-74b6-4709-9290-7e0d4fbaa442" providerId="ADAL" clId="{A06242B8-236D-394D-AF1F-57123CCD829C}" dt="2023-08-21T10:20:59.373" v="81" actId="478"/>
          <ac:spMkLst>
            <pc:docMk/>
            <pc:sldMk cId="1682925409" sldId="299"/>
            <ac:spMk id="9" creationId="{312B0758-D9F4-485C-80FE-A44607F4E052}"/>
          </ac:spMkLst>
        </pc:spChg>
        <pc:spChg chg="del">
          <ac:chgData name="Fagnani  Pietro" userId="0ff53c96-74b6-4709-9290-7e0d4fbaa442" providerId="ADAL" clId="{A06242B8-236D-394D-AF1F-57123CCD829C}" dt="2023-08-21T10:20:59.373" v="81" actId="478"/>
          <ac:spMkLst>
            <pc:docMk/>
            <pc:sldMk cId="1682925409" sldId="299"/>
            <ac:spMk id="10" creationId="{CCFE58DE-6C3E-4F6F-8B04-3550C865B398}"/>
          </ac:spMkLst>
        </pc:spChg>
        <pc:spChg chg="del">
          <ac:chgData name="Fagnani  Pietro" userId="0ff53c96-74b6-4709-9290-7e0d4fbaa442" providerId="ADAL" clId="{A06242B8-236D-394D-AF1F-57123CCD829C}" dt="2023-08-21T10:20:59.373" v="81" actId="478"/>
          <ac:spMkLst>
            <pc:docMk/>
            <pc:sldMk cId="1682925409" sldId="299"/>
            <ac:spMk id="11" creationId="{BC1E8106-9011-49AA-9588-3E08A9BAC832}"/>
          </ac:spMkLst>
        </pc:spChg>
        <pc:spChg chg="del">
          <ac:chgData name="Fagnani  Pietro" userId="0ff53c96-74b6-4709-9290-7e0d4fbaa442" providerId="ADAL" clId="{A06242B8-236D-394D-AF1F-57123CCD829C}" dt="2023-08-21T10:21:01.151" v="82" actId="478"/>
          <ac:spMkLst>
            <pc:docMk/>
            <pc:sldMk cId="1682925409" sldId="299"/>
            <ac:spMk id="12" creationId="{AC6A30CD-A1CA-425F-A149-D6B689D94690}"/>
          </ac:spMkLst>
        </pc:spChg>
        <pc:spChg chg="mod">
          <ac:chgData name="Fagnani  Pietro" userId="0ff53c96-74b6-4709-9290-7e0d4fbaa442" providerId="ADAL" clId="{A06242B8-236D-394D-AF1F-57123CCD829C}" dt="2023-08-21T10:36:53.066" v="153" actId="1076"/>
          <ac:spMkLst>
            <pc:docMk/>
            <pc:sldMk cId="1682925409" sldId="299"/>
            <ac:spMk id="42" creationId="{4374267D-830B-489D-8BA6-6B754B7D27EF}"/>
          </ac:spMkLst>
        </pc:spChg>
        <pc:spChg chg="mod">
          <ac:chgData name="Fagnani  Pietro" userId="0ff53c96-74b6-4709-9290-7e0d4fbaa442" providerId="ADAL" clId="{A06242B8-236D-394D-AF1F-57123CCD829C}" dt="2023-08-21T10:36:53.066" v="153" actId="1076"/>
          <ac:spMkLst>
            <pc:docMk/>
            <pc:sldMk cId="1682925409" sldId="299"/>
            <ac:spMk id="43" creationId="{ED65AE04-DED8-4867-8B5E-19EE315A3C94}"/>
          </ac:spMkLst>
        </pc:spChg>
        <pc:spChg chg="mod">
          <ac:chgData name="Fagnani  Pietro" userId="0ff53c96-74b6-4709-9290-7e0d4fbaa442" providerId="ADAL" clId="{A06242B8-236D-394D-AF1F-57123CCD829C}" dt="2023-08-21T10:36:53.066" v="153" actId="1076"/>
          <ac:spMkLst>
            <pc:docMk/>
            <pc:sldMk cId="1682925409" sldId="299"/>
            <ac:spMk id="44" creationId="{389C3DEB-BE53-4619-A8FA-C1D78E40544A}"/>
          </ac:spMkLst>
        </pc:spChg>
        <pc:spChg chg="mod">
          <ac:chgData name="Fagnani  Pietro" userId="0ff53c96-74b6-4709-9290-7e0d4fbaa442" providerId="ADAL" clId="{A06242B8-236D-394D-AF1F-57123CCD829C}" dt="2023-08-21T10:36:53.066" v="153" actId="1076"/>
          <ac:spMkLst>
            <pc:docMk/>
            <pc:sldMk cId="1682925409" sldId="299"/>
            <ac:spMk id="46" creationId="{EEB596AB-061C-442F-8D02-BF80E79BF0C6}"/>
          </ac:spMkLst>
        </pc:spChg>
        <pc:spChg chg="mod">
          <ac:chgData name="Fagnani  Pietro" userId="0ff53c96-74b6-4709-9290-7e0d4fbaa442" providerId="ADAL" clId="{A06242B8-236D-394D-AF1F-57123CCD829C}" dt="2023-08-21T10:36:53.066" v="153" actId="1076"/>
          <ac:spMkLst>
            <pc:docMk/>
            <pc:sldMk cId="1682925409" sldId="299"/>
            <ac:spMk id="47" creationId="{0A6C0271-BAAC-45DA-A781-FBE702AC8CEE}"/>
          </ac:spMkLst>
        </pc:spChg>
        <pc:spChg chg="mod">
          <ac:chgData name="Fagnani  Pietro" userId="0ff53c96-74b6-4709-9290-7e0d4fbaa442" providerId="ADAL" clId="{A06242B8-236D-394D-AF1F-57123CCD829C}" dt="2023-08-21T10:28:58.945" v="115" actId="1076"/>
          <ac:spMkLst>
            <pc:docMk/>
            <pc:sldMk cId="1682925409" sldId="299"/>
            <ac:spMk id="91" creationId="{BB5D4ED3-7656-466F-891C-2996498D41FF}"/>
          </ac:spMkLst>
        </pc:spChg>
        <pc:picChg chg="mod">
          <ac:chgData name="Fagnani  Pietro" userId="0ff53c96-74b6-4709-9290-7e0d4fbaa442" providerId="ADAL" clId="{A06242B8-236D-394D-AF1F-57123CCD829C}" dt="2023-08-21T10:36:53.066" v="153" actId="1076"/>
          <ac:picMkLst>
            <pc:docMk/>
            <pc:sldMk cId="1682925409" sldId="299"/>
            <ac:picMk id="102" creationId="{620A7DEF-2500-4368-AC36-2E88C5B45A93}"/>
          </ac:picMkLst>
        </pc:picChg>
      </pc:sldChg>
      <pc:sldChg chg="modSp add del mod modAnim">
        <pc:chgData name="Fagnani  Pietro" userId="0ff53c96-74b6-4709-9290-7e0d4fbaa442" providerId="ADAL" clId="{A06242B8-236D-394D-AF1F-57123CCD829C}" dt="2023-08-21T10:39:09.329" v="167" actId="2696"/>
        <pc:sldMkLst>
          <pc:docMk/>
          <pc:sldMk cId="1840832250" sldId="300"/>
        </pc:sldMkLst>
        <pc:spChg chg="mod">
          <ac:chgData name="Fagnani  Pietro" userId="0ff53c96-74b6-4709-9290-7e0d4fbaa442" providerId="ADAL" clId="{A06242B8-236D-394D-AF1F-57123CCD829C}" dt="2023-08-21T10:39:02.186" v="166" actId="1076"/>
          <ac:spMkLst>
            <pc:docMk/>
            <pc:sldMk cId="1840832250" sldId="300"/>
            <ac:spMk id="42" creationId="{4374267D-830B-489D-8BA6-6B754B7D27EF}"/>
          </ac:spMkLst>
        </pc:spChg>
        <pc:spChg chg="mod">
          <ac:chgData name="Fagnani  Pietro" userId="0ff53c96-74b6-4709-9290-7e0d4fbaa442" providerId="ADAL" clId="{A06242B8-236D-394D-AF1F-57123CCD829C}" dt="2023-08-21T10:39:02.186" v="166" actId="1076"/>
          <ac:spMkLst>
            <pc:docMk/>
            <pc:sldMk cId="1840832250" sldId="300"/>
            <ac:spMk id="43" creationId="{ED65AE04-DED8-4867-8B5E-19EE315A3C94}"/>
          </ac:spMkLst>
        </pc:spChg>
        <pc:spChg chg="mod">
          <ac:chgData name="Fagnani  Pietro" userId="0ff53c96-74b6-4709-9290-7e0d4fbaa442" providerId="ADAL" clId="{A06242B8-236D-394D-AF1F-57123CCD829C}" dt="2023-08-21T10:39:02.186" v="166" actId="1076"/>
          <ac:spMkLst>
            <pc:docMk/>
            <pc:sldMk cId="1840832250" sldId="300"/>
            <ac:spMk id="44" creationId="{389C3DEB-BE53-4619-A8FA-C1D78E40544A}"/>
          </ac:spMkLst>
        </pc:spChg>
        <pc:spChg chg="mod">
          <ac:chgData name="Fagnani  Pietro" userId="0ff53c96-74b6-4709-9290-7e0d4fbaa442" providerId="ADAL" clId="{A06242B8-236D-394D-AF1F-57123CCD829C}" dt="2023-08-21T10:39:02.186" v="166" actId="1076"/>
          <ac:spMkLst>
            <pc:docMk/>
            <pc:sldMk cId="1840832250" sldId="300"/>
            <ac:spMk id="46" creationId="{EEB596AB-061C-442F-8D02-BF80E79BF0C6}"/>
          </ac:spMkLst>
        </pc:spChg>
        <pc:spChg chg="mod">
          <ac:chgData name="Fagnani  Pietro" userId="0ff53c96-74b6-4709-9290-7e0d4fbaa442" providerId="ADAL" clId="{A06242B8-236D-394D-AF1F-57123CCD829C}" dt="2023-08-21T10:39:02.186" v="166" actId="1076"/>
          <ac:spMkLst>
            <pc:docMk/>
            <pc:sldMk cId="1840832250" sldId="300"/>
            <ac:spMk id="47" creationId="{0A6C0271-BAAC-45DA-A781-FBE702AC8CEE}"/>
          </ac:spMkLst>
        </pc:spChg>
        <pc:picChg chg="mod">
          <ac:chgData name="Fagnani  Pietro" userId="0ff53c96-74b6-4709-9290-7e0d4fbaa442" providerId="ADAL" clId="{A06242B8-236D-394D-AF1F-57123CCD829C}" dt="2023-08-21T10:39:02.186" v="166" actId="1076"/>
          <ac:picMkLst>
            <pc:docMk/>
            <pc:sldMk cId="1840832250" sldId="300"/>
            <ac:picMk id="102" creationId="{620A7DEF-2500-4368-AC36-2E88C5B45A93}"/>
          </ac:picMkLst>
        </pc:picChg>
      </pc:sldChg>
      <pc:sldChg chg="addSp delSp modSp add mod modTransition delAnim modAnim">
        <pc:chgData name="Fagnani  Pietro" userId="0ff53c96-74b6-4709-9290-7e0d4fbaa442" providerId="ADAL" clId="{A06242B8-236D-394D-AF1F-57123CCD829C}" dt="2023-09-04T13:51:38.570" v="6361"/>
        <pc:sldMkLst>
          <pc:docMk/>
          <pc:sldMk cId="3293389071" sldId="301"/>
        </pc:sldMkLst>
        <pc:spChg chg="add del mod">
          <ac:chgData name="Fagnani  Pietro" userId="0ff53c96-74b6-4709-9290-7e0d4fbaa442" providerId="ADAL" clId="{A06242B8-236D-394D-AF1F-57123CCD829C}" dt="2023-08-28T13:15:22.495" v="4632" actId="478"/>
          <ac:spMkLst>
            <pc:docMk/>
            <pc:sldMk cId="3293389071" sldId="301"/>
            <ac:spMk id="2" creationId="{00599601-B2F0-236E-8307-95E580527F28}"/>
          </ac:spMkLst>
        </pc:spChg>
        <pc:spChg chg="add del mod">
          <ac:chgData name="Fagnani  Pietro" userId="0ff53c96-74b6-4709-9290-7e0d4fbaa442" providerId="ADAL" clId="{A06242B8-236D-394D-AF1F-57123CCD829C}" dt="2023-09-02T17:14:36.733" v="5805" actId="767"/>
          <ac:spMkLst>
            <pc:docMk/>
            <pc:sldMk cId="3293389071" sldId="301"/>
            <ac:spMk id="2" creationId="{4C194994-6BA6-3708-61D5-F5307491C7BF}"/>
          </ac:spMkLst>
        </pc:spChg>
        <pc:spChg chg="add del mod">
          <ac:chgData name="Fagnani  Pietro" userId="0ff53c96-74b6-4709-9290-7e0d4fbaa442" providerId="ADAL" clId="{A06242B8-236D-394D-AF1F-57123CCD829C}" dt="2023-08-28T13:15:22.495" v="4632" actId="478"/>
          <ac:spMkLst>
            <pc:docMk/>
            <pc:sldMk cId="3293389071" sldId="301"/>
            <ac:spMk id="3" creationId="{8FC79CD0-7C77-FB76-51F9-574D087AB092}"/>
          </ac:spMkLst>
        </pc:spChg>
        <pc:spChg chg="add del mod">
          <ac:chgData name="Fagnani  Pietro" userId="0ff53c96-74b6-4709-9290-7e0d4fbaa442" providerId="ADAL" clId="{A06242B8-236D-394D-AF1F-57123CCD829C}" dt="2023-08-28T13:15:22.495" v="4632" actId="478"/>
          <ac:spMkLst>
            <pc:docMk/>
            <pc:sldMk cId="3293389071" sldId="301"/>
            <ac:spMk id="4" creationId="{C0E1F443-A52E-5D1C-654E-AD9A900F1F8A}"/>
          </ac:spMkLst>
        </pc:spChg>
        <pc:spChg chg="add del mod">
          <ac:chgData name="Fagnani  Pietro" userId="0ff53c96-74b6-4709-9290-7e0d4fbaa442" providerId="ADAL" clId="{A06242B8-236D-394D-AF1F-57123CCD829C}" dt="2023-08-28T13:15:22.495" v="4632" actId="478"/>
          <ac:spMkLst>
            <pc:docMk/>
            <pc:sldMk cId="3293389071" sldId="301"/>
            <ac:spMk id="5" creationId="{90974CF0-1B99-82E4-792A-23351ADFFC10}"/>
          </ac:spMkLst>
        </pc:spChg>
        <pc:spChg chg="add del mod">
          <ac:chgData name="Fagnani  Pietro" userId="0ff53c96-74b6-4709-9290-7e0d4fbaa442" providerId="ADAL" clId="{A06242B8-236D-394D-AF1F-57123CCD829C}" dt="2023-08-28T13:15:22.495" v="4632" actId="478"/>
          <ac:spMkLst>
            <pc:docMk/>
            <pc:sldMk cId="3293389071" sldId="301"/>
            <ac:spMk id="6" creationId="{A2F1C1C3-42D0-E9F6-69F8-6E732F6FB2E0}"/>
          </ac:spMkLst>
        </pc:spChg>
        <pc:spChg chg="add del mod">
          <ac:chgData name="Fagnani  Pietro" userId="0ff53c96-74b6-4709-9290-7e0d4fbaa442" providerId="ADAL" clId="{A06242B8-236D-394D-AF1F-57123CCD829C}" dt="2023-08-28T13:15:22.495" v="4632" actId="478"/>
          <ac:spMkLst>
            <pc:docMk/>
            <pc:sldMk cId="3293389071" sldId="301"/>
            <ac:spMk id="7" creationId="{59F5A921-35A5-D1FD-F44C-07C52A4E0E3F}"/>
          </ac:spMkLst>
        </pc:spChg>
        <pc:spChg chg="add del mod">
          <ac:chgData name="Fagnani  Pietro" userId="0ff53c96-74b6-4709-9290-7e0d4fbaa442" providerId="ADAL" clId="{A06242B8-236D-394D-AF1F-57123CCD829C}" dt="2023-08-28T13:15:22.495" v="4632" actId="478"/>
          <ac:spMkLst>
            <pc:docMk/>
            <pc:sldMk cId="3293389071" sldId="301"/>
            <ac:spMk id="8" creationId="{E50C9F1A-E3C1-B04D-3F37-86C9C5D83DBD}"/>
          </ac:spMkLst>
        </pc:spChg>
        <pc:spChg chg="add del mod">
          <ac:chgData name="Fagnani  Pietro" userId="0ff53c96-74b6-4709-9290-7e0d4fbaa442" providerId="ADAL" clId="{A06242B8-236D-394D-AF1F-57123CCD829C}" dt="2023-08-28T13:15:22.495" v="4632" actId="478"/>
          <ac:spMkLst>
            <pc:docMk/>
            <pc:sldMk cId="3293389071" sldId="301"/>
            <ac:spMk id="9" creationId="{BC44E871-762A-23D6-165C-66954330B1B6}"/>
          </ac:spMkLst>
        </pc:spChg>
        <pc:spChg chg="mod">
          <ac:chgData name="Fagnani  Pietro" userId="0ff53c96-74b6-4709-9290-7e0d4fbaa442" providerId="ADAL" clId="{A06242B8-236D-394D-AF1F-57123CCD829C}" dt="2023-08-22T07:50:25.564" v="1792" actId="27803"/>
          <ac:spMkLst>
            <pc:docMk/>
            <pc:sldMk cId="3293389071" sldId="301"/>
            <ac:spMk id="13" creationId="{3ADF08B8-60BE-49C0-55CC-23F6D43FBEFB}"/>
          </ac:spMkLst>
        </pc:spChg>
        <pc:spChg chg="mod">
          <ac:chgData name="Fagnani  Pietro" userId="0ff53c96-74b6-4709-9290-7e0d4fbaa442" providerId="ADAL" clId="{A06242B8-236D-394D-AF1F-57123CCD829C}" dt="2023-08-22T07:50:25.564" v="1792" actId="27803"/>
          <ac:spMkLst>
            <pc:docMk/>
            <pc:sldMk cId="3293389071" sldId="301"/>
            <ac:spMk id="17" creationId="{B1F4554D-9015-3A61-7C0C-18505A80CCDE}"/>
          </ac:spMkLst>
        </pc:spChg>
        <pc:spChg chg="mod">
          <ac:chgData name="Fagnani  Pietro" userId="0ff53c96-74b6-4709-9290-7e0d4fbaa442" providerId="ADAL" clId="{A06242B8-236D-394D-AF1F-57123CCD829C}" dt="2023-08-22T08:17:17.488" v="1950" actId="20577"/>
          <ac:spMkLst>
            <pc:docMk/>
            <pc:sldMk cId="3293389071" sldId="301"/>
            <ac:spMk id="18" creationId="{56903505-31C8-4A27-9865-EF568835627D}"/>
          </ac:spMkLst>
        </pc:spChg>
        <pc:spChg chg="del mod">
          <ac:chgData name="Fagnani  Pietro" userId="0ff53c96-74b6-4709-9290-7e0d4fbaa442" providerId="ADAL" clId="{A06242B8-236D-394D-AF1F-57123CCD829C}" dt="2023-08-21T11:04:04.197" v="262" actId="478"/>
          <ac:spMkLst>
            <pc:docMk/>
            <pc:sldMk cId="3293389071" sldId="301"/>
            <ac:spMk id="19" creationId="{38E7152F-C0C1-4703-BF17-4F5DE25D89FE}"/>
          </ac:spMkLst>
        </pc:spChg>
        <pc:spChg chg="mod">
          <ac:chgData name="Fagnani  Pietro" userId="0ff53c96-74b6-4709-9290-7e0d4fbaa442" providerId="ADAL" clId="{A06242B8-236D-394D-AF1F-57123CCD829C}" dt="2023-08-22T07:50:25.564" v="1792" actId="27803"/>
          <ac:spMkLst>
            <pc:docMk/>
            <pc:sldMk cId="3293389071" sldId="301"/>
            <ac:spMk id="19" creationId="{E69CFF1C-78A2-DAAC-E7F9-A6757DDEB3B8}"/>
          </ac:spMkLst>
        </pc:spChg>
        <pc:spChg chg="mod">
          <ac:chgData name="Fagnani  Pietro" userId="0ff53c96-74b6-4709-9290-7e0d4fbaa442" providerId="ADAL" clId="{A06242B8-236D-394D-AF1F-57123CCD829C}" dt="2023-08-22T07:50:25.564" v="1792" actId="27803"/>
          <ac:spMkLst>
            <pc:docMk/>
            <pc:sldMk cId="3293389071" sldId="301"/>
            <ac:spMk id="20" creationId="{CF32979B-6FB6-FD11-AFFC-A11651409343}"/>
          </ac:spMkLst>
        </pc:spChg>
        <pc:spChg chg="mod">
          <ac:chgData name="Fagnani  Pietro" userId="0ff53c96-74b6-4709-9290-7e0d4fbaa442" providerId="ADAL" clId="{A06242B8-236D-394D-AF1F-57123CCD829C}" dt="2023-08-22T07:50:25.564" v="1792" actId="27803"/>
          <ac:spMkLst>
            <pc:docMk/>
            <pc:sldMk cId="3293389071" sldId="301"/>
            <ac:spMk id="24" creationId="{DEDECAFD-B135-9DE9-82D1-EB2F530FFF4D}"/>
          </ac:spMkLst>
        </pc:spChg>
        <pc:spChg chg="mod">
          <ac:chgData name="Fagnani  Pietro" userId="0ff53c96-74b6-4709-9290-7e0d4fbaa442" providerId="ADAL" clId="{A06242B8-236D-394D-AF1F-57123CCD829C}" dt="2023-08-22T08:17:10.888" v="1942" actId="20577"/>
          <ac:spMkLst>
            <pc:docMk/>
            <pc:sldMk cId="3293389071" sldId="301"/>
            <ac:spMk id="25" creationId="{F5FBB380-D7DB-4BD7-9195-BEBB0AD57735}"/>
          </ac:spMkLst>
        </pc:spChg>
        <pc:spChg chg="del">
          <ac:chgData name="Fagnani  Pietro" userId="0ff53c96-74b6-4709-9290-7e0d4fbaa442" providerId="ADAL" clId="{A06242B8-236D-394D-AF1F-57123CCD829C}" dt="2023-08-21T11:05:46.577" v="279" actId="478"/>
          <ac:spMkLst>
            <pc:docMk/>
            <pc:sldMk cId="3293389071" sldId="301"/>
            <ac:spMk id="26" creationId="{12964976-0394-45E0-B429-4B3529E2CF98}"/>
          </ac:spMkLst>
        </pc:spChg>
        <pc:spChg chg="mod">
          <ac:chgData name="Fagnani  Pietro" userId="0ff53c96-74b6-4709-9290-7e0d4fbaa442" providerId="ADAL" clId="{A06242B8-236D-394D-AF1F-57123CCD829C}" dt="2023-08-22T07:50:25.564" v="1792" actId="27803"/>
          <ac:spMkLst>
            <pc:docMk/>
            <pc:sldMk cId="3293389071" sldId="301"/>
            <ac:spMk id="26" creationId="{3B3C98C0-A977-FAEB-42F0-4321792661CC}"/>
          </ac:spMkLst>
        </pc:spChg>
        <pc:spChg chg="mod">
          <ac:chgData name="Fagnani  Pietro" userId="0ff53c96-74b6-4709-9290-7e0d4fbaa442" providerId="ADAL" clId="{A06242B8-236D-394D-AF1F-57123CCD829C}" dt="2023-08-22T07:50:25.564" v="1792" actId="27803"/>
          <ac:spMkLst>
            <pc:docMk/>
            <pc:sldMk cId="3293389071" sldId="301"/>
            <ac:spMk id="27" creationId="{756DE65E-E0CA-D4BA-8473-69D41127F247}"/>
          </ac:spMkLst>
        </pc:spChg>
        <pc:spChg chg="mod">
          <ac:chgData name="Fagnani  Pietro" userId="0ff53c96-74b6-4709-9290-7e0d4fbaa442" providerId="ADAL" clId="{A06242B8-236D-394D-AF1F-57123CCD829C}" dt="2023-08-22T07:50:25.564" v="1792" actId="27803"/>
          <ac:spMkLst>
            <pc:docMk/>
            <pc:sldMk cId="3293389071" sldId="301"/>
            <ac:spMk id="31" creationId="{686B071B-2498-0B1C-29DE-63B81AB3742E}"/>
          </ac:spMkLst>
        </pc:spChg>
        <pc:spChg chg="mod">
          <ac:chgData name="Fagnani  Pietro" userId="0ff53c96-74b6-4709-9290-7e0d4fbaa442" providerId="ADAL" clId="{A06242B8-236D-394D-AF1F-57123CCD829C}" dt="2023-08-22T08:17:12.591" v="1944" actId="20577"/>
          <ac:spMkLst>
            <pc:docMk/>
            <pc:sldMk cId="3293389071" sldId="301"/>
            <ac:spMk id="32" creationId="{6C0E9EFD-347B-4268-BD1B-254D7EF495C2}"/>
          </ac:spMkLst>
        </pc:spChg>
        <pc:spChg chg="mod">
          <ac:chgData name="Fagnani  Pietro" userId="0ff53c96-74b6-4709-9290-7e0d4fbaa442" providerId="ADAL" clId="{A06242B8-236D-394D-AF1F-57123CCD829C}" dt="2023-08-22T07:50:25.564" v="1792" actId="27803"/>
          <ac:spMkLst>
            <pc:docMk/>
            <pc:sldMk cId="3293389071" sldId="301"/>
            <ac:spMk id="33" creationId="{E393B635-4257-FEC7-6A83-7633AE94E080}"/>
          </ac:spMkLst>
        </pc:spChg>
        <pc:spChg chg="del">
          <ac:chgData name="Fagnani  Pietro" userId="0ff53c96-74b6-4709-9290-7e0d4fbaa442" providerId="ADAL" clId="{A06242B8-236D-394D-AF1F-57123CCD829C}" dt="2023-08-21T11:04:20.987" v="266" actId="478"/>
          <ac:spMkLst>
            <pc:docMk/>
            <pc:sldMk cId="3293389071" sldId="301"/>
            <ac:spMk id="33" creationId="{FBEA1F7C-5492-4DEB-BAE0-C32E9EDFE59E}"/>
          </ac:spMkLst>
        </pc:spChg>
        <pc:spChg chg="mod">
          <ac:chgData name="Fagnani  Pietro" userId="0ff53c96-74b6-4709-9290-7e0d4fbaa442" providerId="ADAL" clId="{A06242B8-236D-394D-AF1F-57123CCD829C}" dt="2023-08-22T07:50:25.564" v="1792" actId="27803"/>
          <ac:spMkLst>
            <pc:docMk/>
            <pc:sldMk cId="3293389071" sldId="301"/>
            <ac:spMk id="34" creationId="{948F8DFD-77F5-1BEE-81AC-66A9BE79A09E}"/>
          </ac:spMkLst>
        </pc:spChg>
        <pc:spChg chg="mod">
          <ac:chgData name="Fagnani  Pietro" userId="0ff53c96-74b6-4709-9290-7e0d4fbaa442" providerId="ADAL" clId="{A06242B8-236D-394D-AF1F-57123CCD829C}" dt="2023-08-22T08:17:14.210" v="1946" actId="20577"/>
          <ac:spMkLst>
            <pc:docMk/>
            <pc:sldMk cId="3293389071" sldId="301"/>
            <ac:spMk id="39" creationId="{E7C2F112-5C49-40BD-B65E-74F1F1E58A32}"/>
          </ac:spMkLst>
        </pc:spChg>
        <pc:spChg chg="del">
          <ac:chgData name="Fagnani  Pietro" userId="0ff53c96-74b6-4709-9290-7e0d4fbaa442" providerId="ADAL" clId="{A06242B8-236D-394D-AF1F-57123CCD829C}" dt="2023-08-21T11:04:18.216" v="265" actId="478"/>
          <ac:spMkLst>
            <pc:docMk/>
            <pc:sldMk cId="3293389071" sldId="301"/>
            <ac:spMk id="40" creationId="{2876A6C6-C28D-4472-8694-AD6D2247DCC1}"/>
          </ac:spMkLst>
        </pc:spChg>
        <pc:spChg chg="mod">
          <ac:chgData name="Fagnani  Pietro" userId="0ff53c96-74b6-4709-9290-7e0d4fbaa442" providerId="ADAL" clId="{A06242B8-236D-394D-AF1F-57123CCD829C}" dt="2023-08-21T10:46:34.982" v="179" actId="1076"/>
          <ac:spMkLst>
            <pc:docMk/>
            <pc:sldMk cId="3293389071" sldId="301"/>
            <ac:spMk id="42" creationId="{4374267D-830B-489D-8BA6-6B754B7D27EF}"/>
          </ac:spMkLst>
        </pc:spChg>
        <pc:spChg chg="mod">
          <ac:chgData name="Fagnani  Pietro" userId="0ff53c96-74b6-4709-9290-7e0d4fbaa442" providerId="ADAL" clId="{A06242B8-236D-394D-AF1F-57123CCD829C}" dt="2023-08-21T10:46:34.982" v="179" actId="1076"/>
          <ac:spMkLst>
            <pc:docMk/>
            <pc:sldMk cId="3293389071" sldId="301"/>
            <ac:spMk id="43" creationId="{ED65AE04-DED8-4867-8B5E-19EE315A3C94}"/>
          </ac:spMkLst>
        </pc:spChg>
        <pc:spChg chg="mod">
          <ac:chgData name="Fagnani  Pietro" userId="0ff53c96-74b6-4709-9290-7e0d4fbaa442" providerId="ADAL" clId="{A06242B8-236D-394D-AF1F-57123CCD829C}" dt="2023-08-21T10:46:34.982" v="179" actId="1076"/>
          <ac:spMkLst>
            <pc:docMk/>
            <pc:sldMk cId="3293389071" sldId="301"/>
            <ac:spMk id="44" creationId="{389C3DEB-BE53-4619-A8FA-C1D78E40544A}"/>
          </ac:spMkLst>
        </pc:spChg>
        <pc:spChg chg="mod">
          <ac:chgData name="Fagnani  Pietro" userId="0ff53c96-74b6-4709-9290-7e0d4fbaa442" providerId="ADAL" clId="{A06242B8-236D-394D-AF1F-57123CCD829C}" dt="2023-08-22T08:16:43.951" v="1938" actId="20577"/>
          <ac:spMkLst>
            <pc:docMk/>
            <pc:sldMk cId="3293389071" sldId="301"/>
            <ac:spMk id="46" creationId="{EEB596AB-061C-442F-8D02-BF80E79BF0C6}"/>
          </ac:spMkLst>
        </pc:spChg>
        <pc:spChg chg="del mod">
          <ac:chgData name="Fagnani  Pietro" userId="0ff53c96-74b6-4709-9290-7e0d4fbaa442" providerId="ADAL" clId="{A06242B8-236D-394D-AF1F-57123CCD829C}" dt="2023-08-21T11:04:12.712" v="264" actId="478"/>
          <ac:spMkLst>
            <pc:docMk/>
            <pc:sldMk cId="3293389071" sldId="301"/>
            <ac:spMk id="47" creationId="{0A6C0271-BAAC-45DA-A781-FBE702AC8CEE}"/>
          </ac:spMkLst>
        </pc:spChg>
        <pc:spChg chg="mod">
          <ac:chgData name="Fagnani  Pietro" userId="0ff53c96-74b6-4709-9290-7e0d4fbaa442" providerId="ADAL" clId="{A06242B8-236D-394D-AF1F-57123CCD829C}" dt="2023-09-04T13:22:24.969" v="6110" actId="1076"/>
          <ac:spMkLst>
            <pc:docMk/>
            <pc:sldMk cId="3293389071" sldId="301"/>
            <ac:spMk id="53" creationId="{2C480349-815C-4501-A2E2-5049AF536897}"/>
          </ac:spMkLst>
        </pc:spChg>
        <pc:spChg chg="del">
          <ac:chgData name="Fagnani  Pietro" userId="0ff53c96-74b6-4709-9290-7e0d4fbaa442" providerId="ADAL" clId="{A06242B8-236D-394D-AF1F-57123CCD829C}" dt="2023-08-21T11:04:08.262" v="263" actId="478"/>
          <ac:spMkLst>
            <pc:docMk/>
            <pc:sldMk cId="3293389071" sldId="301"/>
            <ac:spMk id="54" creationId="{0EC6AD11-0E3D-48A0-8ABD-7D564F85ABFF}"/>
          </ac:spMkLst>
        </pc:spChg>
        <pc:spChg chg="mod">
          <ac:chgData name="Fagnani  Pietro" userId="0ff53c96-74b6-4709-9290-7e0d4fbaa442" providerId="ADAL" clId="{A06242B8-236D-394D-AF1F-57123CCD829C}" dt="2023-08-21T11:04:34.555" v="268" actId="1076"/>
          <ac:spMkLst>
            <pc:docMk/>
            <pc:sldMk cId="3293389071" sldId="301"/>
            <ac:spMk id="55" creationId="{4ED5A064-8333-42D8-9CC1-C5BD21FDE0CF}"/>
          </ac:spMkLst>
        </pc:spChg>
        <pc:spChg chg="mod">
          <ac:chgData name="Fagnani  Pietro" userId="0ff53c96-74b6-4709-9290-7e0d4fbaa442" providerId="ADAL" clId="{A06242B8-236D-394D-AF1F-57123CCD829C}" dt="2023-08-21T11:27:46.740" v="412" actId="20577"/>
          <ac:spMkLst>
            <pc:docMk/>
            <pc:sldMk cId="3293389071" sldId="301"/>
            <ac:spMk id="81" creationId="{D821F88B-ABCD-4445-9838-CD4350D2F095}"/>
          </ac:spMkLst>
        </pc:spChg>
        <pc:spChg chg="mod">
          <ac:chgData name="Fagnani  Pietro" userId="0ff53c96-74b6-4709-9290-7e0d4fbaa442" providerId="ADAL" clId="{A06242B8-236D-394D-AF1F-57123CCD829C}" dt="2023-08-21T17:44:03.019" v="820" actId="20577"/>
          <ac:spMkLst>
            <pc:docMk/>
            <pc:sldMk cId="3293389071" sldId="301"/>
            <ac:spMk id="83" creationId="{DCF748BC-A72B-4737-96AB-ED9F63ABCDCE}"/>
          </ac:spMkLst>
        </pc:spChg>
        <pc:spChg chg="mod">
          <ac:chgData name="Fagnani  Pietro" userId="0ff53c96-74b6-4709-9290-7e0d4fbaa442" providerId="ADAL" clId="{A06242B8-236D-394D-AF1F-57123CCD829C}" dt="2023-08-21T11:27:55.212" v="418" actId="20577"/>
          <ac:spMkLst>
            <pc:docMk/>
            <pc:sldMk cId="3293389071" sldId="301"/>
            <ac:spMk id="85" creationId="{E30374D3-E5B4-46B0-ACDC-B16D3A85B3D7}"/>
          </ac:spMkLst>
        </pc:spChg>
        <pc:spChg chg="mod">
          <ac:chgData name="Fagnani  Pietro" userId="0ff53c96-74b6-4709-9290-7e0d4fbaa442" providerId="ADAL" clId="{A06242B8-236D-394D-AF1F-57123CCD829C}" dt="2023-08-28T12:37:53.754" v="4433" actId="20577"/>
          <ac:spMkLst>
            <pc:docMk/>
            <pc:sldMk cId="3293389071" sldId="301"/>
            <ac:spMk id="87" creationId="{DADBD0EA-858C-4F0B-99C7-20A549D7EBBD}"/>
          </ac:spMkLst>
        </pc:spChg>
        <pc:spChg chg="mod">
          <ac:chgData name="Fagnani  Pietro" userId="0ff53c96-74b6-4709-9290-7e0d4fbaa442" providerId="ADAL" clId="{A06242B8-236D-394D-AF1F-57123CCD829C}" dt="2023-08-28T12:50:29.258" v="4543" actId="1076"/>
          <ac:spMkLst>
            <pc:docMk/>
            <pc:sldMk cId="3293389071" sldId="301"/>
            <ac:spMk id="89" creationId="{F9841D11-6D3E-4B77-934A-BA34521E349C}"/>
          </ac:spMkLst>
        </pc:spChg>
        <pc:spChg chg="mod">
          <ac:chgData name="Fagnani  Pietro" userId="0ff53c96-74b6-4709-9290-7e0d4fbaa442" providerId="ADAL" clId="{A06242B8-236D-394D-AF1F-57123CCD829C}" dt="2023-08-28T12:37:58.361" v="4439" actId="20577"/>
          <ac:spMkLst>
            <pc:docMk/>
            <pc:sldMk cId="3293389071" sldId="301"/>
            <ac:spMk id="91" creationId="{BB5D4ED3-7656-466F-891C-2996498D41FF}"/>
          </ac:spMkLst>
        </pc:spChg>
        <pc:grpChg chg="add del mod">
          <ac:chgData name="Fagnani  Pietro" userId="0ff53c96-74b6-4709-9290-7e0d4fbaa442" providerId="ADAL" clId="{A06242B8-236D-394D-AF1F-57123CCD829C}" dt="2023-08-22T07:50:25.564" v="1792" actId="27803"/>
          <ac:grpSpMkLst>
            <pc:docMk/>
            <pc:sldMk cId="3293389071" sldId="301"/>
            <ac:grpSpMk id="12" creationId="{DB8C0D24-99A6-5D0B-9385-1C97EBF6003D}"/>
          </ac:grpSpMkLst>
        </pc:grpChg>
        <pc:picChg chg="add mod">
          <ac:chgData name="Fagnani  Pietro" userId="0ff53c96-74b6-4709-9290-7e0d4fbaa442" providerId="ADAL" clId="{A06242B8-236D-394D-AF1F-57123CCD829C}" dt="2023-09-02T17:17:34.023" v="5839" actId="1076"/>
          <ac:picMkLst>
            <pc:docMk/>
            <pc:sldMk cId="3293389071" sldId="301"/>
            <ac:picMk id="4" creationId="{12FEC389-0978-1B91-33B3-0B1FEE30B67B}"/>
          </ac:picMkLst>
        </pc:picChg>
        <pc:picChg chg="add mod">
          <ac:chgData name="Fagnani  Pietro" userId="0ff53c96-74b6-4709-9290-7e0d4fbaa442" providerId="ADAL" clId="{A06242B8-236D-394D-AF1F-57123CCD829C}" dt="2023-09-02T17:20:04.966" v="5873" actId="1076"/>
          <ac:picMkLst>
            <pc:docMk/>
            <pc:sldMk cId="3293389071" sldId="301"/>
            <ac:picMk id="6" creationId="{5C4B63E7-0F3B-F702-BEAF-9E6E5B96A9F2}"/>
          </ac:picMkLst>
        </pc:picChg>
        <pc:picChg chg="add del mod">
          <ac:chgData name="Fagnani  Pietro" userId="0ff53c96-74b6-4709-9290-7e0d4fbaa442" providerId="ADAL" clId="{A06242B8-236D-394D-AF1F-57123CCD829C}" dt="2023-08-22T07:50:00.813" v="1788"/>
          <ac:picMkLst>
            <pc:docMk/>
            <pc:sldMk cId="3293389071" sldId="301"/>
            <ac:picMk id="10" creationId="{F68CA86F-2A7E-7F46-CD68-99567EC6E633}"/>
          </ac:picMkLst>
        </pc:picChg>
        <pc:picChg chg="add del mod">
          <ac:chgData name="Fagnani  Pietro" userId="0ff53c96-74b6-4709-9290-7e0d4fbaa442" providerId="ADAL" clId="{A06242B8-236D-394D-AF1F-57123CCD829C}" dt="2023-08-22T07:50:08.950" v="1790"/>
          <ac:picMkLst>
            <pc:docMk/>
            <pc:sldMk cId="3293389071" sldId="301"/>
            <ac:picMk id="11" creationId="{1C697EEF-CACD-31EB-8C91-8D06CE4F49BE}"/>
          </ac:picMkLst>
        </pc:picChg>
        <pc:picChg chg="add mod">
          <ac:chgData name="Fagnani  Pietro" userId="0ff53c96-74b6-4709-9290-7e0d4fbaa442" providerId="ADAL" clId="{A06242B8-236D-394D-AF1F-57123CCD829C}" dt="2023-08-28T12:38:37.500" v="4462" actId="1076"/>
          <ac:picMkLst>
            <pc:docMk/>
            <pc:sldMk cId="3293389071" sldId="301"/>
            <ac:picMk id="38" creationId="{C95C62DD-2886-CFA7-A448-23A0379191AE}"/>
          </ac:picMkLst>
        </pc:picChg>
        <pc:picChg chg="add del">
          <ac:chgData name="Fagnani  Pietro" userId="0ff53c96-74b6-4709-9290-7e0d4fbaa442" providerId="ADAL" clId="{A06242B8-236D-394D-AF1F-57123CCD829C}" dt="2023-08-22T07:50:52.339" v="1793" actId="478"/>
          <ac:picMkLst>
            <pc:docMk/>
            <pc:sldMk cId="3293389071" sldId="301"/>
            <ac:picMk id="98" creationId="{9E2BEB9B-2633-441C-A32B-5D8B92EEEDC0}"/>
          </ac:picMkLst>
        </pc:picChg>
        <pc:picChg chg="del mod">
          <ac:chgData name="Fagnani  Pietro" userId="0ff53c96-74b6-4709-9290-7e0d4fbaa442" providerId="ADAL" clId="{A06242B8-236D-394D-AF1F-57123CCD829C}" dt="2023-09-02T17:17:23.603" v="5837" actId="478"/>
          <ac:picMkLst>
            <pc:docMk/>
            <pc:sldMk cId="3293389071" sldId="301"/>
            <ac:picMk id="102" creationId="{620A7DEF-2500-4368-AC36-2E88C5B45A93}"/>
          </ac:picMkLst>
        </pc:picChg>
        <pc:picChg chg="del mod">
          <ac:chgData name="Fagnani  Pietro" userId="0ff53c96-74b6-4709-9290-7e0d4fbaa442" providerId="ADAL" clId="{A06242B8-236D-394D-AF1F-57123CCD829C}" dt="2023-09-02T17:15:08.972" v="5809" actId="478"/>
          <ac:picMkLst>
            <pc:docMk/>
            <pc:sldMk cId="3293389071" sldId="301"/>
            <ac:picMk id="104" creationId="{65349F99-A54D-4816-84D9-B98B6D18E791}"/>
          </ac:picMkLst>
        </pc:picChg>
      </pc:sldChg>
      <pc:sldChg chg="add del">
        <pc:chgData name="Fagnani  Pietro" userId="0ff53c96-74b6-4709-9290-7e0d4fbaa442" providerId="ADAL" clId="{A06242B8-236D-394D-AF1F-57123CCD829C}" dt="2023-08-21T11:28:48.187" v="441" actId="2696"/>
        <pc:sldMkLst>
          <pc:docMk/>
          <pc:sldMk cId="3630499735" sldId="302"/>
        </pc:sldMkLst>
      </pc:sldChg>
      <pc:sldChg chg="delSp modSp mod">
        <pc:chgData name="Fagnani  Pietro" userId="0ff53c96-74b6-4709-9290-7e0d4fbaa442" providerId="ADAL" clId="{A06242B8-236D-394D-AF1F-57123CCD829C}" dt="2023-09-04T13:33:57.044" v="6237" actId="20577"/>
        <pc:sldMkLst>
          <pc:docMk/>
          <pc:sldMk cId="3739165764" sldId="303"/>
        </pc:sldMkLst>
        <pc:spChg chg="mod">
          <ac:chgData name="Fagnani  Pietro" userId="0ff53c96-74b6-4709-9290-7e0d4fbaa442" providerId="ADAL" clId="{A06242B8-236D-394D-AF1F-57123CCD829C}" dt="2023-09-04T13:33:57.044" v="6237" actId="20577"/>
          <ac:spMkLst>
            <pc:docMk/>
            <pc:sldMk cId="3739165764" sldId="303"/>
            <ac:spMk id="3" creationId="{00000000-0000-0000-0000-000000000000}"/>
          </ac:spMkLst>
        </pc:spChg>
        <pc:spChg chg="mod">
          <ac:chgData name="Fagnani  Pietro" userId="0ff53c96-74b6-4709-9290-7e0d4fbaa442" providerId="ADAL" clId="{A06242B8-236D-394D-AF1F-57123CCD829C}" dt="2023-08-28T12:57:36.843" v="4549" actId="790"/>
          <ac:spMkLst>
            <pc:docMk/>
            <pc:sldMk cId="3739165764" sldId="303"/>
            <ac:spMk id="4" creationId="{164A93C2-8208-007F-45C8-BE3A44ACEC02}"/>
          </ac:spMkLst>
        </pc:spChg>
        <pc:spChg chg="mod">
          <ac:chgData name="Fagnani  Pietro" userId="0ff53c96-74b6-4709-9290-7e0d4fbaa442" providerId="ADAL" clId="{A06242B8-236D-394D-AF1F-57123CCD829C}" dt="2023-08-22T08:17:31.284" v="1964" actId="20577"/>
          <ac:spMkLst>
            <pc:docMk/>
            <pc:sldMk cId="3739165764" sldId="303"/>
            <ac:spMk id="147" creationId="{ED05A191-AEAE-4FFB-893A-6DBD9345296C}"/>
          </ac:spMkLst>
        </pc:spChg>
        <pc:grpChg chg="del">
          <ac:chgData name="Fagnani  Pietro" userId="0ff53c96-74b6-4709-9290-7e0d4fbaa442" providerId="ADAL" clId="{A06242B8-236D-394D-AF1F-57123CCD829C}" dt="2023-08-28T13:15:38.610" v="4637" actId="478"/>
          <ac:grpSpMkLst>
            <pc:docMk/>
            <pc:sldMk cId="3739165764" sldId="303"/>
            <ac:grpSpMk id="38" creationId="{00000000-0000-0000-0000-000000000000}"/>
          </ac:grpSpMkLst>
        </pc:grpChg>
      </pc:sldChg>
      <pc:sldChg chg="addSp delSp modSp add mod">
        <pc:chgData name="Fagnani  Pietro" userId="0ff53c96-74b6-4709-9290-7e0d4fbaa442" providerId="ADAL" clId="{A06242B8-236D-394D-AF1F-57123CCD829C}" dt="2023-09-13T15:04:17.371" v="6384" actId="20577"/>
        <pc:sldMkLst>
          <pc:docMk/>
          <pc:sldMk cId="2841001169" sldId="304"/>
        </pc:sldMkLst>
        <pc:spChg chg="mod">
          <ac:chgData name="Fagnani  Pietro" userId="0ff53c96-74b6-4709-9290-7e0d4fbaa442" providerId="ADAL" clId="{A06242B8-236D-394D-AF1F-57123CCD829C}" dt="2023-09-04T13:34:01.321" v="6239" actId="20577"/>
          <ac:spMkLst>
            <pc:docMk/>
            <pc:sldMk cId="2841001169" sldId="304"/>
            <ac:spMk id="3" creationId="{00000000-0000-0000-0000-000000000000}"/>
          </ac:spMkLst>
        </pc:spChg>
        <pc:spChg chg="mod">
          <ac:chgData name="Fagnani  Pietro" userId="0ff53c96-74b6-4709-9290-7e0d4fbaa442" providerId="ADAL" clId="{A06242B8-236D-394D-AF1F-57123CCD829C}" dt="2023-09-13T15:04:17.371" v="6384" actId="20577"/>
          <ac:spMkLst>
            <pc:docMk/>
            <pc:sldMk cId="2841001169" sldId="304"/>
            <ac:spMk id="4" creationId="{4F65CC3E-890F-916B-C1DD-2B38A1796587}"/>
          </ac:spMkLst>
        </pc:spChg>
        <pc:spChg chg="mod">
          <ac:chgData name="Fagnani  Pietro" userId="0ff53c96-74b6-4709-9290-7e0d4fbaa442" providerId="ADAL" clId="{A06242B8-236D-394D-AF1F-57123CCD829C}" dt="2023-08-22T08:17:42.703" v="1976" actId="20577"/>
          <ac:spMkLst>
            <pc:docMk/>
            <pc:sldMk cId="2841001169" sldId="304"/>
            <ac:spMk id="115" creationId="{6983DAED-9080-4601-B488-000C7A4D266E}"/>
          </ac:spMkLst>
        </pc:spChg>
        <pc:spChg chg="del">
          <ac:chgData name="Fagnani  Pietro" userId="0ff53c96-74b6-4709-9290-7e0d4fbaa442" providerId="ADAL" clId="{A06242B8-236D-394D-AF1F-57123CCD829C}" dt="2023-08-21T11:29:23.076" v="447" actId="478"/>
          <ac:spMkLst>
            <pc:docMk/>
            <pc:sldMk cId="2841001169" sldId="304"/>
            <ac:spMk id="117" creationId="{178A15AB-0FCA-4BDE-B542-6778C33EB9BB}"/>
          </ac:spMkLst>
        </pc:spChg>
        <pc:spChg chg="mod">
          <ac:chgData name="Fagnani  Pietro" userId="0ff53c96-74b6-4709-9290-7e0d4fbaa442" providerId="ADAL" clId="{A06242B8-236D-394D-AF1F-57123CCD829C}" dt="2023-08-22T08:17:34.275" v="1966" actId="20577"/>
          <ac:spMkLst>
            <pc:docMk/>
            <pc:sldMk cId="2841001169" sldId="304"/>
            <ac:spMk id="147" creationId="{ED05A191-AEAE-4FFB-893A-6DBD9345296C}"/>
          </ac:spMkLst>
        </pc:spChg>
        <pc:spChg chg="del">
          <ac:chgData name="Fagnani  Pietro" userId="0ff53c96-74b6-4709-9290-7e0d4fbaa442" providerId="ADAL" clId="{A06242B8-236D-394D-AF1F-57123CCD829C}" dt="2023-08-21T11:29:24.721" v="448" actId="478"/>
          <ac:spMkLst>
            <pc:docMk/>
            <pc:sldMk cId="2841001169" sldId="304"/>
            <ac:spMk id="149" creationId="{949D99BE-6CFB-45FC-9602-D15F40C379ED}"/>
          </ac:spMkLst>
        </pc:spChg>
        <pc:spChg chg="mod">
          <ac:chgData name="Fagnani  Pietro" userId="0ff53c96-74b6-4709-9290-7e0d4fbaa442" providerId="ADAL" clId="{A06242B8-236D-394D-AF1F-57123CCD829C}" dt="2023-08-22T08:17:35.930" v="1968" actId="20577"/>
          <ac:spMkLst>
            <pc:docMk/>
            <pc:sldMk cId="2841001169" sldId="304"/>
            <ac:spMk id="157" creationId="{EDA5AF77-1E33-4380-AC14-FE4541435468}"/>
          </ac:spMkLst>
        </pc:spChg>
        <pc:spChg chg="mod">
          <ac:chgData name="Fagnani  Pietro" userId="0ff53c96-74b6-4709-9290-7e0d4fbaa442" providerId="ADAL" clId="{A06242B8-236D-394D-AF1F-57123CCD829C}" dt="2023-08-22T08:17:37.631" v="1970" actId="20577"/>
          <ac:spMkLst>
            <pc:docMk/>
            <pc:sldMk cId="2841001169" sldId="304"/>
            <ac:spMk id="167" creationId="{8C4C33EF-4267-480E-892D-690BC259800A}"/>
          </ac:spMkLst>
        </pc:spChg>
        <pc:spChg chg="del mod">
          <ac:chgData name="Fagnani  Pietro" userId="0ff53c96-74b6-4709-9290-7e0d4fbaa442" providerId="ADAL" clId="{A06242B8-236D-394D-AF1F-57123CCD829C}" dt="2023-08-21T11:29:16.498" v="444" actId="478"/>
          <ac:spMkLst>
            <pc:docMk/>
            <pc:sldMk cId="2841001169" sldId="304"/>
            <ac:spMk id="169" creationId="{9B85F781-639B-41E5-B210-FFAB598AD6DA}"/>
          </ac:spMkLst>
        </pc:spChg>
        <pc:spChg chg="mod">
          <ac:chgData name="Fagnani  Pietro" userId="0ff53c96-74b6-4709-9290-7e0d4fbaa442" providerId="ADAL" clId="{A06242B8-236D-394D-AF1F-57123CCD829C}" dt="2023-08-22T08:17:39.333" v="1972" actId="20577"/>
          <ac:spMkLst>
            <pc:docMk/>
            <pc:sldMk cId="2841001169" sldId="304"/>
            <ac:spMk id="177" creationId="{0AD8B5EB-7C71-40E6-B4D7-8BB8256B3007}"/>
          </ac:spMkLst>
        </pc:spChg>
        <pc:spChg chg="del">
          <ac:chgData name="Fagnani  Pietro" userId="0ff53c96-74b6-4709-9290-7e0d4fbaa442" providerId="ADAL" clId="{A06242B8-236D-394D-AF1F-57123CCD829C}" dt="2023-08-21T11:29:19.240" v="445" actId="478"/>
          <ac:spMkLst>
            <pc:docMk/>
            <pc:sldMk cId="2841001169" sldId="304"/>
            <ac:spMk id="179" creationId="{F1FB2368-8D14-4420-8239-F312CBDF7A5D}"/>
          </ac:spMkLst>
        </pc:spChg>
        <pc:spChg chg="mod">
          <ac:chgData name="Fagnani  Pietro" userId="0ff53c96-74b6-4709-9290-7e0d4fbaa442" providerId="ADAL" clId="{A06242B8-236D-394D-AF1F-57123CCD829C}" dt="2023-08-22T08:17:40.804" v="1974" actId="20577"/>
          <ac:spMkLst>
            <pc:docMk/>
            <pc:sldMk cId="2841001169" sldId="304"/>
            <ac:spMk id="187" creationId="{7330B930-6CF2-4956-BD01-75001B1C77EB}"/>
          </ac:spMkLst>
        </pc:spChg>
        <pc:spChg chg="del">
          <ac:chgData name="Fagnani  Pietro" userId="0ff53c96-74b6-4709-9290-7e0d4fbaa442" providerId="ADAL" clId="{A06242B8-236D-394D-AF1F-57123CCD829C}" dt="2023-08-21T11:29:21.227" v="446" actId="478"/>
          <ac:spMkLst>
            <pc:docMk/>
            <pc:sldMk cId="2841001169" sldId="304"/>
            <ac:spMk id="189" creationId="{C0B07FDB-37A7-4B7A-9D54-938F2211F378}"/>
          </ac:spMkLst>
        </pc:spChg>
        <pc:grpChg chg="del">
          <ac:chgData name="Fagnani  Pietro" userId="0ff53c96-74b6-4709-9290-7e0d4fbaa442" providerId="ADAL" clId="{A06242B8-236D-394D-AF1F-57123CCD829C}" dt="2023-08-28T13:15:41.983" v="4638" actId="478"/>
          <ac:grpSpMkLst>
            <pc:docMk/>
            <pc:sldMk cId="2841001169" sldId="304"/>
            <ac:grpSpMk id="38" creationId="{00000000-0000-0000-0000-000000000000}"/>
          </ac:grpSpMkLst>
        </pc:grpChg>
        <pc:picChg chg="add del mod">
          <ac:chgData name="Fagnani  Pietro" userId="0ff53c96-74b6-4709-9290-7e0d4fbaa442" providerId="ADAL" clId="{A06242B8-236D-394D-AF1F-57123CCD829C}" dt="2023-09-02T17:20:39.619" v="5882" actId="478"/>
          <ac:picMkLst>
            <pc:docMk/>
            <pc:sldMk cId="2841001169" sldId="304"/>
            <ac:picMk id="5" creationId="{53923C8D-510C-6B71-33C4-271E8A5628AD}"/>
          </ac:picMkLst>
        </pc:picChg>
        <pc:picChg chg="add del mod">
          <ac:chgData name="Fagnani  Pietro" userId="0ff53c96-74b6-4709-9290-7e0d4fbaa442" providerId="ADAL" clId="{A06242B8-236D-394D-AF1F-57123CCD829C}" dt="2023-08-28T12:40:43.327" v="4506" actId="478"/>
          <ac:picMkLst>
            <pc:docMk/>
            <pc:sldMk cId="2841001169" sldId="304"/>
            <ac:picMk id="5" creationId="{BB80FDAC-376F-7D87-EF69-A489FDBA8912}"/>
          </ac:picMkLst>
        </pc:picChg>
        <pc:picChg chg="add mod">
          <ac:chgData name="Fagnani  Pietro" userId="0ff53c96-74b6-4709-9290-7e0d4fbaa442" providerId="ADAL" clId="{A06242B8-236D-394D-AF1F-57123CCD829C}" dt="2023-08-22T07:55:19.328" v="1835"/>
          <ac:picMkLst>
            <pc:docMk/>
            <pc:sldMk cId="2841001169" sldId="304"/>
            <ac:picMk id="6" creationId="{B16CBD50-9367-2B2B-7B59-522CE9235B75}"/>
          </ac:picMkLst>
        </pc:picChg>
        <pc:picChg chg="add mod">
          <ac:chgData name="Fagnani  Pietro" userId="0ff53c96-74b6-4709-9290-7e0d4fbaa442" providerId="ADAL" clId="{A06242B8-236D-394D-AF1F-57123CCD829C}" dt="2023-08-28T12:39:55.334" v="4499"/>
          <ac:picMkLst>
            <pc:docMk/>
            <pc:sldMk cId="2841001169" sldId="304"/>
            <ac:picMk id="7" creationId="{38B626AF-1794-DD2A-9C40-98EAF9E8CD20}"/>
          </ac:picMkLst>
        </pc:picChg>
        <pc:picChg chg="add del mod">
          <ac:chgData name="Fagnani  Pietro" userId="0ff53c96-74b6-4709-9290-7e0d4fbaa442" providerId="ADAL" clId="{A06242B8-236D-394D-AF1F-57123CCD829C}" dt="2023-09-02T17:15:58.057" v="5821" actId="478"/>
          <ac:picMkLst>
            <pc:docMk/>
            <pc:sldMk cId="2841001169" sldId="304"/>
            <ac:picMk id="8" creationId="{B3C94A9D-ADA8-A5A5-24B0-8944AAA5E850}"/>
          </ac:picMkLst>
        </pc:picChg>
        <pc:picChg chg="add del mod">
          <ac:chgData name="Fagnani  Pietro" userId="0ff53c96-74b6-4709-9290-7e0d4fbaa442" providerId="ADAL" clId="{A06242B8-236D-394D-AF1F-57123CCD829C}" dt="2023-09-02T17:17:58.978" v="5846" actId="478"/>
          <ac:picMkLst>
            <pc:docMk/>
            <pc:sldMk cId="2841001169" sldId="304"/>
            <ac:picMk id="9" creationId="{BE2BD88B-8A6E-D02A-5C4D-9C01A301380B}"/>
          </ac:picMkLst>
        </pc:picChg>
        <pc:picChg chg="add mod">
          <ac:chgData name="Fagnani  Pietro" userId="0ff53c96-74b6-4709-9290-7e0d4fbaa442" providerId="ADAL" clId="{A06242B8-236D-394D-AF1F-57123CCD829C}" dt="2023-09-02T17:17:59.470" v="5847"/>
          <ac:picMkLst>
            <pc:docMk/>
            <pc:sldMk cId="2841001169" sldId="304"/>
            <ac:picMk id="10" creationId="{A88B1A86-5294-3874-4661-D4A5E713CF6B}"/>
          </ac:picMkLst>
        </pc:picChg>
        <pc:picChg chg="add mod">
          <ac:chgData name="Fagnani  Pietro" userId="0ff53c96-74b6-4709-9290-7e0d4fbaa442" providerId="ADAL" clId="{A06242B8-236D-394D-AF1F-57123CCD829C}" dt="2023-09-02T17:20:40.551" v="5883"/>
          <ac:picMkLst>
            <pc:docMk/>
            <pc:sldMk cId="2841001169" sldId="304"/>
            <ac:picMk id="11" creationId="{1AE44662-4239-E336-0CF4-CF4E70DEE8E1}"/>
          </ac:picMkLst>
        </pc:picChg>
        <pc:picChg chg="del">
          <ac:chgData name="Fagnani  Pietro" userId="0ff53c96-74b6-4709-9290-7e0d4fbaa442" providerId="ADAL" clId="{A06242B8-236D-394D-AF1F-57123CCD829C}" dt="2023-08-22T07:52:19.070" v="1799" actId="478"/>
          <ac:picMkLst>
            <pc:docMk/>
            <pc:sldMk cId="2841001169" sldId="304"/>
            <ac:picMk id="197" creationId="{B963E7A5-BFC7-450B-8F64-80F6FFF64BFB}"/>
          </ac:picMkLst>
        </pc:picChg>
        <pc:picChg chg="del">
          <ac:chgData name="Fagnani  Pietro" userId="0ff53c96-74b6-4709-9290-7e0d4fbaa442" providerId="ADAL" clId="{A06242B8-236D-394D-AF1F-57123CCD829C}" dt="2023-08-22T07:55:18.794" v="1834" actId="478"/>
          <ac:picMkLst>
            <pc:docMk/>
            <pc:sldMk cId="2841001169" sldId="304"/>
            <ac:picMk id="199" creationId="{AF216EE2-9B07-4CCC-862F-899F6523F334}"/>
          </ac:picMkLst>
        </pc:picChg>
        <pc:picChg chg="del">
          <ac:chgData name="Fagnani  Pietro" userId="0ff53c96-74b6-4709-9290-7e0d4fbaa442" providerId="ADAL" clId="{A06242B8-236D-394D-AF1F-57123CCD829C}" dt="2023-08-28T12:40:24.825" v="4502" actId="478"/>
          <ac:picMkLst>
            <pc:docMk/>
            <pc:sldMk cId="2841001169" sldId="304"/>
            <ac:picMk id="201" creationId="{3677E445-477E-4912-AB32-2E696033D2A2}"/>
          </ac:picMkLst>
        </pc:picChg>
        <pc:picChg chg="del">
          <ac:chgData name="Fagnani  Pietro" userId="0ff53c96-74b6-4709-9290-7e0d4fbaa442" providerId="ADAL" clId="{A06242B8-236D-394D-AF1F-57123CCD829C}" dt="2023-08-28T12:39:54.701" v="4498" actId="478"/>
          <ac:picMkLst>
            <pc:docMk/>
            <pc:sldMk cId="2841001169" sldId="304"/>
            <ac:picMk id="203" creationId="{3F84B39F-1F81-45DA-BC10-5F5F99E36BB7}"/>
          </ac:picMkLst>
        </pc:picChg>
      </pc:sldChg>
      <pc:sldChg chg="addSp delSp modSp add del mod">
        <pc:chgData name="Fagnani  Pietro" userId="0ff53c96-74b6-4709-9290-7e0d4fbaa442" providerId="ADAL" clId="{A06242B8-236D-394D-AF1F-57123CCD829C}" dt="2023-08-21T18:12:41.294" v="1345" actId="2696"/>
        <pc:sldMkLst>
          <pc:docMk/>
          <pc:sldMk cId="3250648642" sldId="305"/>
        </pc:sldMkLst>
        <pc:spChg chg="add del">
          <ac:chgData name="Fagnani  Pietro" userId="0ff53c96-74b6-4709-9290-7e0d4fbaa442" providerId="ADAL" clId="{A06242B8-236D-394D-AF1F-57123CCD829C}" dt="2023-08-21T17:45:10.952" v="822" actId="22"/>
          <ac:spMkLst>
            <pc:docMk/>
            <pc:sldMk cId="3250648642" sldId="305"/>
            <ac:spMk id="5" creationId="{030DC048-CE2C-FF74-B308-E3C79A0731B4}"/>
          </ac:spMkLst>
        </pc:spChg>
        <pc:spChg chg="add mod">
          <ac:chgData name="Fagnani  Pietro" userId="0ff53c96-74b6-4709-9290-7e0d4fbaa442" providerId="ADAL" clId="{A06242B8-236D-394D-AF1F-57123CCD829C}" dt="2023-08-21T18:02:30.218" v="1037" actId="20577"/>
          <ac:spMkLst>
            <pc:docMk/>
            <pc:sldMk cId="3250648642" sldId="305"/>
            <ac:spMk id="6" creationId="{F9E0D028-E39C-51FE-88E6-5189ECFA5FD2}"/>
          </ac:spMkLst>
        </pc:spChg>
        <pc:spChg chg="mod">
          <ac:chgData name="Fagnani  Pietro" userId="0ff53c96-74b6-4709-9290-7e0d4fbaa442" providerId="ADAL" clId="{A06242B8-236D-394D-AF1F-57123CCD829C}" dt="2023-08-21T10:59:16.066" v="245" actId="1076"/>
          <ac:spMkLst>
            <pc:docMk/>
            <pc:sldMk cId="3250648642" sldId="305"/>
            <ac:spMk id="35" creationId="{00000000-0000-0000-0000-000000000000}"/>
          </ac:spMkLst>
        </pc:spChg>
        <pc:spChg chg="mod">
          <ac:chgData name="Fagnani  Pietro" userId="0ff53c96-74b6-4709-9290-7e0d4fbaa442" providerId="ADAL" clId="{A06242B8-236D-394D-AF1F-57123CCD829C}" dt="2023-08-21T10:59:16.066" v="245" actId="1076"/>
          <ac:spMkLst>
            <pc:docMk/>
            <pc:sldMk cId="3250648642" sldId="305"/>
            <ac:spMk id="36" creationId="{00000000-0000-0000-0000-000000000000}"/>
          </ac:spMkLst>
        </pc:spChg>
        <pc:spChg chg="mod">
          <ac:chgData name="Fagnani  Pietro" userId="0ff53c96-74b6-4709-9290-7e0d4fbaa442" providerId="ADAL" clId="{A06242B8-236D-394D-AF1F-57123CCD829C}" dt="2023-08-21T10:59:16.066" v="245" actId="1076"/>
          <ac:spMkLst>
            <pc:docMk/>
            <pc:sldMk cId="3250648642" sldId="305"/>
            <ac:spMk id="37" creationId="{00000000-0000-0000-0000-000000000000}"/>
          </ac:spMkLst>
        </pc:spChg>
        <pc:spChg chg="del">
          <ac:chgData name="Fagnani  Pietro" userId="0ff53c96-74b6-4709-9290-7e0d4fbaa442" providerId="ADAL" clId="{A06242B8-236D-394D-AF1F-57123CCD829C}" dt="2023-08-21T10:58:17.451" v="241" actId="478"/>
          <ac:spMkLst>
            <pc:docMk/>
            <pc:sldMk cId="3250648642" sldId="305"/>
            <ac:spMk id="40" creationId="{00000000-0000-0000-0000-000000000000}"/>
          </ac:spMkLst>
        </pc:spChg>
        <pc:spChg chg="del">
          <ac:chgData name="Fagnani  Pietro" userId="0ff53c96-74b6-4709-9290-7e0d4fbaa442" providerId="ADAL" clId="{A06242B8-236D-394D-AF1F-57123CCD829C}" dt="2023-08-21T10:58:13.748" v="239" actId="478"/>
          <ac:spMkLst>
            <pc:docMk/>
            <pc:sldMk cId="3250648642" sldId="305"/>
            <ac:spMk id="109" creationId="{A5841732-7F18-404B-A924-FDEBD734C181}"/>
          </ac:spMkLst>
        </pc:spChg>
        <pc:spChg chg="del">
          <ac:chgData name="Fagnani  Pietro" userId="0ff53c96-74b6-4709-9290-7e0d4fbaa442" providerId="ADAL" clId="{A06242B8-236D-394D-AF1F-57123CCD829C}" dt="2023-08-21T10:58:12.769" v="238" actId="478"/>
          <ac:spMkLst>
            <pc:docMk/>
            <pc:sldMk cId="3250648642" sldId="305"/>
            <ac:spMk id="111" creationId="{298A4AA4-3AA9-472A-9A1A-24F91B6B92F5}"/>
          </ac:spMkLst>
        </pc:spChg>
        <pc:spChg chg="del">
          <ac:chgData name="Fagnani  Pietro" userId="0ff53c96-74b6-4709-9290-7e0d4fbaa442" providerId="ADAL" clId="{A06242B8-236D-394D-AF1F-57123CCD829C}" dt="2023-08-21T10:58:13.748" v="239" actId="478"/>
          <ac:spMkLst>
            <pc:docMk/>
            <pc:sldMk cId="3250648642" sldId="305"/>
            <ac:spMk id="113" creationId="{93F2DEEF-D435-4349-8DAB-3289B051D1E2}"/>
          </ac:spMkLst>
        </pc:spChg>
        <pc:spChg chg="del">
          <ac:chgData name="Fagnani  Pietro" userId="0ff53c96-74b6-4709-9290-7e0d4fbaa442" providerId="ADAL" clId="{A06242B8-236D-394D-AF1F-57123CCD829C}" dt="2023-08-21T10:58:13.748" v="239" actId="478"/>
          <ac:spMkLst>
            <pc:docMk/>
            <pc:sldMk cId="3250648642" sldId="305"/>
            <ac:spMk id="115" creationId="{6983DAED-9080-4601-B488-000C7A4D266E}"/>
          </ac:spMkLst>
        </pc:spChg>
        <pc:spChg chg="del">
          <ac:chgData name="Fagnani  Pietro" userId="0ff53c96-74b6-4709-9290-7e0d4fbaa442" providerId="ADAL" clId="{A06242B8-236D-394D-AF1F-57123CCD829C}" dt="2023-08-21T10:58:13.748" v="239" actId="478"/>
          <ac:spMkLst>
            <pc:docMk/>
            <pc:sldMk cId="3250648642" sldId="305"/>
            <ac:spMk id="117" creationId="{178A15AB-0FCA-4BDE-B542-6778C33EB9BB}"/>
          </ac:spMkLst>
        </pc:spChg>
        <pc:spChg chg="del">
          <ac:chgData name="Fagnani  Pietro" userId="0ff53c96-74b6-4709-9290-7e0d4fbaa442" providerId="ADAL" clId="{A06242B8-236D-394D-AF1F-57123CCD829C}" dt="2023-08-21T10:58:15.283" v="240" actId="478"/>
          <ac:spMkLst>
            <pc:docMk/>
            <pc:sldMk cId="3250648642" sldId="305"/>
            <ac:spMk id="119" creationId="{95F615BE-2118-480E-9355-D6D0F4AF2D2E}"/>
          </ac:spMkLst>
        </pc:spChg>
        <pc:spChg chg="del">
          <ac:chgData name="Fagnani  Pietro" userId="0ff53c96-74b6-4709-9290-7e0d4fbaa442" providerId="ADAL" clId="{A06242B8-236D-394D-AF1F-57123CCD829C}" dt="2023-08-21T10:58:15.283" v="240" actId="478"/>
          <ac:spMkLst>
            <pc:docMk/>
            <pc:sldMk cId="3250648642" sldId="305"/>
            <ac:spMk id="121" creationId="{97C09CA2-026A-4014-AB8D-92F6AC234883}"/>
          </ac:spMkLst>
        </pc:spChg>
        <pc:spChg chg="del">
          <ac:chgData name="Fagnani  Pietro" userId="0ff53c96-74b6-4709-9290-7e0d4fbaa442" providerId="ADAL" clId="{A06242B8-236D-394D-AF1F-57123CCD829C}" dt="2023-08-21T10:58:15.283" v="240" actId="478"/>
          <ac:spMkLst>
            <pc:docMk/>
            <pc:sldMk cId="3250648642" sldId="305"/>
            <ac:spMk id="123" creationId="{4114AA11-E5A2-4974-AB8A-D3580A210F65}"/>
          </ac:spMkLst>
        </pc:spChg>
        <pc:spChg chg="del">
          <ac:chgData name="Fagnani  Pietro" userId="0ff53c96-74b6-4709-9290-7e0d4fbaa442" providerId="ADAL" clId="{A06242B8-236D-394D-AF1F-57123CCD829C}" dt="2023-08-21T10:58:15.283" v="240" actId="478"/>
          <ac:spMkLst>
            <pc:docMk/>
            <pc:sldMk cId="3250648642" sldId="305"/>
            <ac:spMk id="147" creationId="{ED05A191-AEAE-4FFB-893A-6DBD9345296C}"/>
          </ac:spMkLst>
        </pc:spChg>
        <pc:spChg chg="del">
          <ac:chgData name="Fagnani  Pietro" userId="0ff53c96-74b6-4709-9290-7e0d4fbaa442" providerId="ADAL" clId="{A06242B8-236D-394D-AF1F-57123CCD829C}" dt="2023-08-21T10:58:15.283" v="240" actId="478"/>
          <ac:spMkLst>
            <pc:docMk/>
            <pc:sldMk cId="3250648642" sldId="305"/>
            <ac:spMk id="149" creationId="{949D99BE-6CFB-45FC-9602-D15F40C379ED}"/>
          </ac:spMkLst>
        </pc:spChg>
        <pc:spChg chg="mod">
          <ac:chgData name="Fagnani  Pietro" userId="0ff53c96-74b6-4709-9290-7e0d4fbaa442" providerId="ADAL" clId="{A06242B8-236D-394D-AF1F-57123CCD829C}" dt="2023-08-21T10:58:26.850" v="242" actId="1076"/>
          <ac:spMkLst>
            <pc:docMk/>
            <pc:sldMk cId="3250648642" sldId="305"/>
            <ac:spMk id="151" creationId="{84EC4F1F-626E-44A2-BB94-698BB4B5D3FB}"/>
          </ac:spMkLst>
        </pc:spChg>
        <pc:spChg chg="mod">
          <ac:chgData name="Fagnani  Pietro" userId="0ff53c96-74b6-4709-9290-7e0d4fbaa442" providerId="ADAL" clId="{A06242B8-236D-394D-AF1F-57123CCD829C}" dt="2023-08-21T10:58:26.850" v="242" actId="1076"/>
          <ac:spMkLst>
            <pc:docMk/>
            <pc:sldMk cId="3250648642" sldId="305"/>
            <ac:spMk id="153" creationId="{38572C8A-6F4B-4049-BD0B-A51D2B5F436F}"/>
          </ac:spMkLst>
        </pc:spChg>
        <pc:spChg chg="mod">
          <ac:chgData name="Fagnani  Pietro" userId="0ff53c96-74b6-4709-9290-7e0d4fbaa442" providerId="ADAL" clId="{A06242B8-236D-394D-AF1F-57123CCD829C}" dt="2023-08-21T10:58:26.850" v="242" actId="1076"/>
          <ac:spMkLst>
            <pc:docMk/>
            <pc:sldMk cId="3250648642" sldId="305"/>
            <ac:spMk id="155" creationId="{DCE3592B-1642-4941-A7D2-D68400937B9E}"/>
          </ac:spMkLst>
        </pc:spChg>
        <pc:spChg chg="mod">
          <ac:chgData name="Fagnani  Pietro" userId="0ff53c96-74b6-4709-9290-7e0d4fbaa442" providerId="ADAL" clId="{A06242B8-236D-394D-AF1F-57123CCD829C}" dt="2023-08-21T10:58:26.850" v="242" actId="1076"/>
          <ac:spMkLst>
            <pc:docMk/>
            <pc:sldMk cId="3250648642" sldId="305"/>
            <ac:spMk id="157" creationId="{EDA5AF77-1E33-4380-AC14-FE4541435468}"/>
          </ac:spMkLst>
        </pc:spChg>
        <pc:spChg chg="del">
          <ac:chgData name="Fagnani  Pietro" userId="0ff53c96-74b6-4709-9290-7e0d4fbaa442" providerId="ADAL" clId="{A06242B8-236D-394D-AF1F-57123CCD829C}" dt="2023-08-21T10:58:11.022" v="237" actId="478"/>
          <ac:spMkLst>
            <pc:docMk/>
            <pc:sldMk cId="3250648642" sldId="305"/>
            <ac:spMk id="161" creationId="{1565F048-11E1-4690-BF16-2901649408D4}"/>
          </ac:spMkLst>
        </pc:spChg>
        <pc:spChg chg="del">
          <ac:chgData name="Fagnani  Pietro" userId="0ff53c96-74b6-4709-9290-7e0d4fbaa442" providerId="ADAL" clId="{A06242B8-236D-394D-AF1F-57123CCD829C}" dt="2023-08-21T10:58:11.022" v="237" actId="478"/>
          <ac:spMkLst>
            <pc:docMk/>
            <pc:sldMk cId="3250648642" sldId="305"/>
            <ac:spMk id="163" creationId="{B8E00478-15AF-40F6-B966-62F5FF36F63D}"/>
          </ac:spMkLst>
        </pc:spChg>
        <pc:spChg chg="del">
          <ac:chgData name="Fagnani  Pietro" userId="0ff53c96-74b6-4709-9290-7e0d4fbaa442" providerId="ADAL" clId="{A06242B8-236D-394D-AF1F-57123CCD829C}" dt="2023-08-21T10:58:11.022" v="237" actId="478"/>
          <ac:spMkLst>
            <pc:docMk/>
            <pc:sldMk cId="3250648642" sldId="305"/>
            <ac:spMk id="165" creationId="{97D9FE1E-B27F-4D5E-A597-304349C5D935}"/>
          </ac:spMkLst>
        </pc:spChg>
        <pc:spChg chg="del">
          <ac:chgData name="Fagnani  Pietro" userId="0ff53c96-74b6-4709-9290-7e0d4fbaa442" providerId="ADAL" clId="{A06242B8-236D-394D-AF1F-57123CCD829C}" dt="2023-08-21T10:58:11.022" v="237" actId="478"/>
          <ac:spMkLst>
            <pc:docMk/>
            <pc:sldMk cId="3250648642" sldId="305"/>
            <ac:spMk id="167" creationId="{8C4C33EF-4267-480E-892D-690BC259800A}"/>
          </ac:spMkLst>
        </pc:spChg>
        <pc:spChg chg="del">
          <ac:chgData name="Fagnani  Pietro" userId="0ff53c96-74b6-4709-9290-7e0d4fbaa442" providerId="ADAL" clId="{A06242B8-236D-394D-AF1F-57123CCD829C}" dt="2023-08-21T10:58:11.022" v="237" actId="478"/>
          <ac:spMkLst>
            <pc:docMk/>
            <pc:sldMk cId="3250648642" sldId="305"/>
            <ac:spMk id="169" creationId="{9B85F781-639B-41E5-B210-FFAB598AD6DA}"/>
          </ac:spMkLst>
        </pc:spChg>
        <pc:spChg chg="del">
          <ac:chgData name="Fagnani  Pietro" userId="0ff53c96-74b6-4709-9290-7e0d4fbaa442" providerId="ADAL" clId="{A06242B8-236D-394D-AF1F-57123CCD829C}" dt="2023-08-21T10:58:11.022" v="237" actId="478"/>
          <ac:spMkLst>
            <pc:docMk/>
            <pc:sldMk cId="3250648642" sldId="305"/>
            <ac:spMk id="171" creationId="{6D0012CA-59FA-4031-8891-5979BB8C67F1}"/>
          </ac:spMkLst>
        </pc:spChg>
        <pc:spChg chg="del">
          <ac:chgData name="Fagnani  Pietro" userId="0ff53c96-74b6-4709-9290-7e0d4fbaa442" providerId="ADAL" clId="{A06242B8-236D-394D-AF1F-57123CCD829C}" dt="2023-08-21T10:58:11.022" v="237" actId="478"/>
          <ac:spMkLst>
            <pc:docMk/>
            <pc:sldMk cId="3250648642" sldId="305"/>
            <ac:spMk id="173" creationId="{3D92E6A6-5A3F-4C6A-A1B4-5FDB8F467876}"/>
          </ac:spMkLst>
        </pc:spChg>
        <pc:spChg chg="del">
          <ac:chgData name="Fagnani  Pietro" userId="0ff53c96-74b6-4709-9290-7e0d4fbaa442" providerId="ADAL" clId="{A06242B8-236D-394D-AF1F-57123CCD829C}" dt="2023-08-21T10:58:11.022" v="237" actId="478"/>
          <ac:spMkLst>
            <pc:docMk/>
            <pc:sldMk cId="3250648642" sldId="305"/>
            <ac:spMk id="175" creationId="{A1983E18-0751-408F-AA3E-F8EA3CC9AB12}"/>
          </ac:spMkLst>
        </pc:spChg>
        <pc:spChg chg="del">
          <ac:chgData name="Fagnani  Pietro" userId="0ff53c96-74b6-4709-9290-7e0d4fbaa442" providerId="ADAL" clId="{A06242B8-236D-394D-AF1F-57123CCD829C}" dt="2023-08-21T10:58:11.022" v="237" actId="478"/>
          <ac:spMkLst>
            <pc:docMk/>
            <pc:sldMk cId="3250648642" sldId="305"/>
            <ac:spMk id="177" creationId="{0AD8B5EB-7C71-40E6-B4D7-8BB8256B3007}"/>
          </ac:spMkLst>
        </pc:spChg>
        <pc:spChg chg="del">
          <ac:chgData name="Fagnani  Pietro" userId="0ff53c96-74b6-4709-9290-7e0d4fbaa442" providerId="ADAL" clId="{A06242B8-236D-394D-AF1F-57123CCD829C}" dt="2023-08-21T10:58:11.022" v="237" actId="478"/>
          <ac:spMkLst>
            <pc:docMk/>
            <pc:sldMk cId="3250648642" sldId="305"/>
            <ac:spMk id="179" creationId="{F1FB2368-8D14-4420-8239-F312CBDF7A5D}"/>
          </ac:spMkLst>
        </pc:spChg>
        <pc:spChg chg="del">
          <ac:chgData name="Fagnani  Pietro" userId="0ff53c96-74b6-4709-9290-7e0d4fbaa442" providerId="ADAL" clId="{A06242B8-236D-394D-AF1F-57123CCD829C}" dt="2023-08-21T10:58:12.769" v="238" actId="478"/>
          <ac:spMkLst>
            <pc:docMk/>
            <pc:sldMk cId="3250648642" sldId="305"/>
            <ac:spMk id="181" creationId="{CCE55C83-FD0B-492E-9479-89D4D621BFB0}"/>
          </ac:spMkLst>
        </pc:spChg>
        <pc:spChg chg="del">
          <ac:chgData name="Fagnani  Pietro" userId="0ff53c96-74b6-4709-9290-7e0d4fbaa442" providerId="ADAL" clId="{A06242B8-236D-394D-AF1F-57123CCD829C}" dt="2023-08-21T10:58:12.769" v="238" actId="478"/>
          <ac:spMkLst>
            <pc:docMk/>
            <pc:sldMk cId="3250648642" sldId="305"/>
            <ac:spMk id="183" creationId="{E38860FD-2578-4B1D-9B74-CEC99C36C524}"/>
          </ac:spMkLst>
        </pc:spChg>
        <pc:spChg chg="del">
          <ac:chgData name="Fagnani  Pietro" userId="0ff53c96-74b6-4709-9290-7e0d4fbaa442" providerId="ADAL" clId="{A06242B8-236D-394D-AF1F-57123CCD829C}" dt="2023-08-21T10:58:12.769" v="238" actId="478"/>
          <ac:spMkLst>
            <pc:docMk/>
            <pc:sldMk cId="3250648642" sldId="305"/>
            <ac:spMk id="185" creationId="{1152D485-8EDD-4B3D-BA6D-D0F99B770817}"/>
          </ac:spMkLst>
        </pc:spChg>
        <pc:spChg chg="del">
          <ac:chgData name="Fagnani  Pietro" userId="0ff53c96-74b6-4709-9290-7e0d4fbaa442" providerId="ADAL" clId="{A06242B8-236D-394D-AF1F-57123CCD829C}" dt="2023-08-21T10:58:12.769" v="238" actId="478"/>
          <ac:spMkLst>
            <pc:docMk/>
            <pc:sldMk cId="3250648642" sldId="305"/>
            <ac:spMk id="187" creationId="{7330B930-6CF2-4956-BD01-75001B1C77EB}"/>
          </ac:spMkLst>
        </pc:spChg>
        <pc:spChg chg="del">
          <ac:chgData name="Fagnani  Pietro" userId="0ff53c96-74b6-4709-9290-7e0d4fbaa442" providerId="ADAL" clId="{A06242B8-236D-394D-AF1F-57123CCD829C}" dt="2023-08-21T10:58:12.769" v="238" actId="478"/>
          <ac:spMkLst>
            <pc:docMk/>
            <pc:sldMk cId="3250648642" sldId="305"/>
            <ac:spMk id="189" creationId="{C0B07FDB-37A7-4B7A-9D54-938F2211F378}"/>
          </ac:spMkLst>
        </pc:spChg>
        <pc:picChg chg="del">
          <ac:chgData name="Fagnani  Pietro" userId="0ff53c96-74b6-4709-9290-7e0d4fbaa442" providerId="ADAL" clId="{A06242B8-236D-394D-AF1F-57123CCD829C}" dt="2023-08-21T10:58:15.283" v="240" actId="478"/>
          <ac:picMkLst>
            <pc:docMk/>
            <pc:sldMk cId="3250648642" sldId="305"/>
            <ac:picMk id="193" creationId="{3168D293-06D2-43EF-AB98-FC64D61E8B0F}"/>
          </ac:picMkLst>
        </pc:picChg>
        <pc:picChg chg="del">
          <ac:chgData name="Fagnani  Pietro" userId="0ff53c96-74b6-4709-9290-7e0d4fbaa442" providerId="ADAL" clId="{A06242B8-236D-394D-AF1F-57123CCD829C}" dt="2023-08-21T10:58:12.769" v="238" actId="478"/>
          <ac:picMkLst>
            <pc:docMk/>
            <pc:sldMk cId="3250648642" sldId="305"/>
            <ac:picMk id="195" creationId="{4A6AFF5C-BAC8-4711-925F-CD51DDD2D6B8}"/>
          </ac:picMkLst>
        </pc:picChg>
        <pc:picChg chg="del">
          <ac:chgData name="Fagnani  Pietro" userId="0ff53c96-74b6-4709-9290-7e0d4fbaa442" providerId="ADAL" clId="{A06242B8-236D-394D-AF1F-57123CCD829C}" dt="2023-08-21T10:58:12.769" v="238" actId="478"/>
          <ac:picMkLst>
            <pc:docMk/>
            <pc:sldMk cId="3250648642" sldId="305"/>
            <ac:picMk id="197" creationId="{B963E7A5-BFC7-450B-8F64-80F6FFF64BFB}"/>
          </ac:picMkLst>
        </pc:picChg>
        <pc:picChg chg="mod">
          <ac:chgData name="Fagnani  Pietro" userId="0ff53c96-74b6-4709-9290-7e0d4fbaa442" providerId="ADAL" clId="{A06242B8-236D-394D-AF1F-57123CCD829C}" dt="2023-08-21T10:58:26.850" v="242" actId="1076"/>
          <ac:picMkLst>
            <pc:docMk/>
            <pc:sldMk cId="3250648642" sldId="305"/>
            <ac:picMk id="199" creationId="{AF216EE2-9B07-4CCC-862F-899F6523F334}"/>
          </ac:picMkLst>
        </pc:picChg>
        <pc:picChg chg="del">
          <ac:chgData name="Fagnani  Pietro" userId="0ff53c96-74b6-4709-9290-7e0d4fbaa442" providerId="ADAL" clId="{A06242B8-236D-394D-AF1F-57123CCD829C}" dt="2023-08-21T10:58:11.022" v="237" actId="478"/>
          <ac:picMkLst>
            <pc:docMk/>
            <pc:sldMk cId="3250648642" sldId="305"/>
            <ac:picMk id="201" creationId="{3677E445-477E-4912-AB32-2E696033D2A2}"/>
          </ac:picMkLst>
        </pc:picChg>
        <pc:picChg chg="del">
          <ac:chgData name="Fagnani  Pietro" userId="0ff53c96-74b6-4709-9290-7e0d4fbaa442" providerId="ADAL" clId="{A06242B8-236D-394D-AF1F-57123CCD829C}" dt="2023-08-21T10:58:11.022" v="237" actId="478"/>
          <ac:picMkLst>
            <pc:docMk/>
            <pc:sldMk cId="3250648642" sldId="305"/>
            <ac:picMk id="203" creationId="{3F84B39F-1F81-45DA-BC10-5F5F99E36BB7}"/>
          </ac:picMkLst>
        </pc:picChg>
        <pc:picChg chg="add del mod">
          <ac:chgData name="Fagnani  Pietro" userId="0ff53c96-74b6-4709-9290-7e0d4fbaa442" providerId="ADAL" clId="{A06242B8-236D-394D-AF1F-57123CCD829C}" dt="2023-08-21T18:00:06.498" v="999"/>
          <ac:picMkLst>
            <pc:docMk/>
            <pc:sldMk cId="3250648642" sldId="305"/>
            <ac:picMk id="1026" creationId="{92B482BD-291B-CAEB-7012-34F9BB9406B1}"/>
          </ac:picMkLst>
        </pc:picChg>
        <pc:picChg chg="add mod">
          <ac:chgData name="Fagnani  Pietro" userId="0ff53c96-74b6-4709-9290-7e0d4fbaa442" providerId="ADAL" clId="{A06242B8-236D-394D-AF1F-57123CCD829C}" dt="2023-08-21T18:00:13.147" v="1001" actId="1076"/>
          <ac:picMkLst>
            <pc:docMk/>
            <pc:sldMk cId="3250648642" sldId="305"/>
            <ac:picMk id="1028" creationId="{7451F925-A678-CB08-0221-976018BF6052}"/>
          </ac:picMkLst>
        </pc:picChg>
      </pc:sldChg>
      <pc:sldChg chg="add del">
        <pc:chgData name="Fagnani  Pietro" userId="0ff53c96-74b6-4709-9290-7e0d4fbaa442" providerId="ADAL" clId="{A06242B8-236D-394D-AF1F-57123CCD829C}" dt="2023-08-21T16:08:39.563" v="792" actId="2696"/>
        <pc:sldMkLst>
          <pc:docMk/>
          <pc:sldMk cId="1444220973" sldId="306"/>
        </pc:sldMkLst>
      </pc:sldChg>
      <pc:sldChg chg="addSp delSp modSp add mod">
        <pc:chgData name="Fagnani  Pietro" userId="0ff53c96-74b6-4709-9290-7e0d4fbaa442" providerId="ADAL" clId="{A06242B8-236D-394D-AF1F-57123CCD829C}" dt="2023-09-04T13:34:21.677" v="6253" actId="20577"/>
        <pc:sldMkLst>
          <pc:docMk/>
          <pc:sldMk cId="3139204428" sldId="307"/>
        </pc:sldMkLst>
        <pc:spChg chg="mod">
          <ac:chgData name="Fagnani  Pietro" userId="0ff53c96-74b6-4709-9290-7e0d4fbaa442" providerId="ADAL" clId="{A06242B8-236D-394D-AF1F-57123CCD829C}" dt="2023-09-04T13:34:21.677" v="6253" actId="20577"/>
          <ac:spMkLst>
            <pc:docMk/>
            <pc:sldMk cId="3139204428" sldId="307"/>
            <ac:spMk id="3" creationId="{00000000-0000-0000-0000-000000000000}"/>
          </ac:spMkLst>
        </pc:spChg>
        <pc:spChg chg="mod">
          <ac:chgData name="Fagnani  Pietro" userId="0ff53c96-74b6-4709-9290-7e0d4fbaa442" providerId="ADAL" clId="{A06242B8-236D-394D-AF1F-57123CCD829C}" dt="2023-08-22T10:23:57.608" v="2913" actId="113"/>
          <ac:spMkLst>
            <pc:docMk/>
            <pc:sldMk cId="3139204428" sldId="307"/>
            <ac:spMk id="4" creationId="{65E1C499-CB38-CFFB-21D4-68BD885191EC}"/>
          </ac:spMkLst>
        </pc:spChg>
        <pc:spChg chg="del mod">
          <ac:chgData name="Fagnani  Pietro" userId="0ff53c96-74b6-4709-9290-7e0d4fbaa442" providerId="ADAL" clId="{A06242B8-236D-394D-AF1F-57123CCD829C}" dt="2023-09-02T16:55:20.878" v="5542" actId="478"/>
          <ac:spMkLst>
            <pc:docMk/>
            <pc:sldMk cId="3139204428" sldId="307"/>
            <ac:spMk id="5" creationId="{04E407ED-1698-B696-628D-7CD0061B4B82}"/>
          </ac:spMkLst>
        </pc:spChg>
        <pc:spChg chg="add mod">
          <ac:chgData name="Fagnani  Pietro" userId="0ff53c96-74b6-4709-9290-7e0d4fbaa442" providerId="ADAL" clId="{A06242B8-236D-394D-AF1F-57123CCD829C}" dt="2023-08-22T10:24:04.480" v="2914" actId="1076"/>
          <ac:spMkLst>
            <pc:docMk/>
            <pc:sldMk cId="3139204428" sldId="307"/>
            <ac:spMk id="5" creationId="{344C2C8D-5021-3F41-7250-40C1F1CB4FE5}"/>
          </ac:spMkLst>
        </pc:spChg>
        <pc:spChg chg="add del mod">
          <ac:chgData name="Fagnani  Pietro" userId="0ff53c96-74b6-4709-9290-7e0d4fbaa442" providerId="ADAL" clId="{A06242B8-236D-394D-AF1F-57123CCD829C}" dt="2023-09-02T16:55:17.461" v="5540"/>
          <ac:spMkLst>
            <pc:docMk/>
            <pc:sldMk cId="3139204428" sldId="307"/>
            <ac:spMk id="6" creationId="{72E39EC5-AE74-C7AB-44EB-1B0223BA3ADB}"/>
          </ac:spMkLst>
        </pc:spChg>
        <pc:spChg chg="add mod">
          <ac:chgData name="Fagnani  Pietro" userId="0ff53c96-74b6-4709-9290-7e0d4fbaa442" providerId="ADAL" clId="{A06242B8-236D-394D-AF1F-57123CCD829C}" dt="2023-09-04T12:45:24.825" v="5992" actId="20577"/>
          <ac:spMkLst>
            <pc:docMk/>
            <pc:sldMk cId="3139204428" sldId="307"/>
            <ac:spMk id="8" creationId="{C20C0D57-B047-1857-977C-DB3CF35DA639}"/>
          </ac:spMkLst>
        </pc:spChg>
        <pc:spChg chg="mod">
          <ac:chgData name="Fagnani  Pietro" userId="0ff53c96-74b6-4709-9290-7e0d4fbaa442" providerId="ADAL" clId="{A06242B8-236D-394D-AF1F-57123CCD829C}" dt="2023-08-21T11:30:55.127" v="460" actId="1076"/>
          <ac:spMkLst>
            <pc:docMk/>
            <pc:sldMk cId="3139204428" sldId="307"/>
            <ac:spMk id="35" creationId="{00000000-0000-0000-0000-000000000000}"/>
          </ac:spMkLst>
        </pc:spChg>
        <pc:spChg chg="mod">
          <ac:chgData name="Fagnani  Pietro" userId="0ff53c96-74b6-4709-9290-7e0d4fbaa442" providerId="ADAL" clId="{A06242B8-236D-394D-AF1F-57123CCD829C}" dt="2023-08-28T12:39:05.112" v="4492" actId="20577"/>
          <ac:spMkLst>
            <pc:docMk/>
            <pc:sldMk cId="3139204428" sldId="307"/>
            <ac:spMk id="36" creationId="{00000000-0000-0000-0000-000000000000}"/>
          </ac:spMkLst>
        </pc:spChg>
        <pc:spChg chg="mod">
          <ac:chgData name="Fagnani  Pietro" userId="0ff53c96-74b6-4709-9290-7e0d4fbaa442" providerId="ADAL" clId="{A06242B8-236D-394D-AF1F-57123CCD829C}" dt="2023-08-21T11:30:55.127" v="460" actId="1076"/>
          <ac:spMkLst>
            <pc:docMk/>
            <pc:sldMk cId="3139204428" sldId="307"/>
            <ac:spMk id="37" creationId="{00000000-0000-0000-0000-000000000000}"/>
          </ac:spMkLst>
        </pc:spChg>
        <pc:spChg chg="del">
          <ac:chgData name="Fagnani  Pietro" userId="0ff53c96-74b6-4709-9290-7e0d4fbaa442" providerId="ADAL" clId="{A06242B8-236D-394D-AF1F-57123CCD829C}" dt="2023-08-21T11:30:23.173" v="456" actId="478"/>
          <ac:spMkLst>
            <pc:docMk/>
            <pc:sldMk cId="3139204428" sldId="307"/>
            <ac:spMk id="40" creationId="{00000000-0000-0000-0000-000000000000}"/>
          </ac:spMkLst>
        </pc:spChg>
        <pc:spChg chg="del">
          <ac:chgData name="Fagnani  Pietro" userId="0ff53c96-74b6-4709-9290-7e0d4fbaa442" providerId="ADAL" clId="{A06242B8-236D-394D-AF1F-57123CCD829C}" dt="2023-08-21T11:29:54.473" v="455" actId="478"/>
          <ac:spMkLst>
            <pc:docMk/>
            <pc:sldMk cId="3139204428" sldId="307"/>
            <ac:spMk id="109" creationId="{A5841732-7F18-404B-A924-FDEBD734C181}"/>
          </ac:spMkLst>
        </pc:spChg>
        <pc:spChg chg="del">
          <ac:chgData name="Fagnani  Pietro" userId="0ff53c96-74b6-4709-9290-7e0d4fbaa442" providerId="ADAL" clId="{A06242B8-236D-394D-AF1F-57123CCD829C}" dt="2023-08-21T11:29:54.473" v="455" actId="478"/>
          <ac:spMkLst>
            <pc:docMk/>
            <pc:sldMk cId="3139204428" sldId="307"/>
            <ac:spMk id="111" creationId="{298A4AA4-3AA9-472A-9A1A-24F91B6B92F5}"/>
          </ac:spMkLst>
        </pc:spChg>
        <pc:spChg chg="del">
          <ac:chgData name="Fagnani  Pietro" userId="0ff53c96-74b6-4709-9290-7e0d4fbaa442" providerId="ADAL" clId="{A06242B8-236D-394D-AF1F-57123CCD829C}" dt="2023-08-21T11:29:54.473" v="455" actId="478"/>
          <ac:spMkLst>
            <pc:docMk/>
            <pc:sldMk cId="3139204428" sldId="307"/>
            <ac:spMk id="113" creationId="{93F2DEEF-D435-4349-8DAB-3289B051D1E2}"/>
          </ac:spMkLst>
        </pc:spChg>
        <pc:spChg chg="del">
          <ac:chgData name="Fagnani  Pietro" userId="0ff53c96-74b6-4709-9290-7e0d4fbaa442" providerId="ADAL" clId="{A06242B8-236D-394D-AF1F-57123CCD829C}" dt="2023-08-21T11:29:54.473" v="455" actId="478"/>
          <ac:spMkLst>
            <pc:docMk/>
            <pc:sldMk cId="3139204428" sldId="307"/>
            <ac:spMk id="115" creationId="{6983DAED-9080-4601-B488-000C7A4D266E}"/>
          </ac:spMkLst>
        </pc:spChg>
        <pc:spChg chg="del">
          <ac:chgData name="Fagnani  Pietro" userId="0ff53c96-74b6-4709-9290-7e0d4fbaa442" providerId="ADAL" clId="{A06242B8-236D-394D-AF1F-57123CCD829C}" dt="2023-08-21T11:30:32.768" v="457" actId="478"/>
          <ac:spMkLst>
            <pc:docMk/>
            <pc:sldMk cId="3139204428" sldId="307"/>
            <ac:spMk id="119" creationId="{95F615BE-2118-480E-9355-D6D0F4AF2D2E}"/>
          </ac:spMkLst>
        </pc:spChg>
        <pc:spChg chg="del">
          <ac:chgData name="Fagnani  Pietro" userId="0ff53c96-74b6-4709-9290-7e0d4fbaa442" providerId="ADAL" clId="{A06242B8-236D-394D-AF1F-57123CCD829C}" dt="2023-08-21T11:30:32.768" v="457" actId="478"/>
          <ac:spMkLst>
            <pc:docMk/>
            <pc:sldMk cId="3139204428" sldId="307"/>
            <ac:spMk id="121" creationId="{97C09CA2-026A-4014-AB8D-92F6AC234883}"/>
          </ac:spMkLst>
        </pc:spChg>
        <pc:spChg chg="del">
          <ac:chgData name="Fagnani  Pietro" userId="0ff53c96-74b6-4709-9290-7e0d4fbaa442" providerId="ADAL" clId="{A06242B8-236D-394D-AF1F-57123CCD829C}" dt="2023-08-21T11:30:32.768" v="457" actId="478"/>
          <ac:spMkLst>
            <pc:docMk/>
            <pc:sldMk cId="3139204428" sldId="307"/>
            <ac:spMk id="123" creationId="{4114AA11-E5A2-4974-AB8A-D3580A210F65}"/>
          </ac:spMkLst>
        </pc:spChg>
        <pc:spChg chg="del">
          <ac:chgData name="Fagnani  Pietro" userId="0ff53c96-74b6-4709-9290-7e0d4fbaa442" providerId="ADAL" clId="{A06242B8-236D-394D-AF1F-57123CCD829C}" dt="2023-08-21T11:30:32.768" v="457" actId="478"/>
          <ac:spMkLst>
            <pc:docMk/>
            <pc:sldMk cId="3139204428" sldId="307"/>
            <ac:spMk id="147" creationId="{ED05A191-AEAE-4FFB-893A-6DBD9345296C}"/>
          </ac:spMkLst>
        </pc:spChg>
        <pc:spChg chg="del">
          <ac:chgData name="Fagnani  Pietro" userId="0ff53c96-74b6-4709-9290-7e0d4fbaa442" providerId="ADAL" clId="{A06242B8-236D-394D-AF1F-57123CCD829C}" dt="2023-08-21T11:30:32.768" v="457" actId="478"/>
          <ac:spMkLst>
            <pc:docMk/>
            <pc:sldMk cId="3139204428" sldId="307"/>
            <ac:spMk id="151" creationId="{84EC4F1F-626E-44A2-BB94-698BB4B5D3FB}"/>
          </ac:spMkLst>
        </pc:spChg>
        <pc:spChg chg="del">
          <ac:chgData name="Fagnani  Pietro" userId="0ff53c96-74b6-4709-9290-7e0d4fbaa442" providerId="ADAL" clId="{A06242B8-236D-394D-AF1F-57123CCD829C}" dt="2023-08-21T11:30:32.768" v="457" actId="478"/>
          <ac:spMkLst>
            <pc:docMk/>
            <pc:sldMk cId="3139204428" sldId="307"/>
            <ac:spMk id="153" creationId="{38572C8A-6F4B-4049-BD0B-A51D2B5F436F}"/>
          </ac:spMkLst>
        </pc:spChg>
        <pc:spChg chg="del">
          <ac:chgData name="Fagnani  Pietro" userId="0ff53c96-74b6-4709-9290-7e0d4fbaa442" providerId="ADAL" clId="{A06242B8-236D-394D-AF1F-57123CCD829C}" dt="2023-08-21T11:30:32.768" v="457" actId="478"/>
          <ac:spMkLst>
            <pc:docMk/>
            <pc:sldMk cId="3139204428" sldId="307"/>
            <ac:spMk id="155" creationId="{DCE3592B-1642-4941-A7D2-D68400937B9E}"/>
          </ac:spMkLst>
        </pc:spChg>
        <pc:spChg chg="del">
          <ac:chgData name="Fagnani  Pietro" userId="0ff53c96-74b6-4709-9290-7e0d4fbaa442" providerId="ADAL" clId="{A06242B8-236D-394D-AF1F-57123CCD829C}" dt="2023-08-21T11:30:32.768" v="457" actId="478"/>
          <ac:spMkLst>
            <pc:docMk/>
            <pc:sldMk cId="3139204428" sldId="307"/>
            <ac:spMk id="157" creationId="{EDA5AF77-1E33-4380-AC14-FE4541435468}"/>
          </ac:spMkLst>
        </pc:spChg>
        <pc:spChg chg="mod">
          <ac:chgData name="Fagnani  Pietro" userId="0ff53c96-74b6-4709-9290-7e0d4fbaa442" providerId="ADAL" clId="{A06242B8-236D-394D-AF1F-57123CCD829C}" dt="2023-08-21T11:30:38.410" v="458" actId="1076"/>
          <ac:spMkLst>
            <pc:docMk/>
            <pc:sldMk cId="3139204428" sldId="307"/>
            <ac:spMk id="161" creationId="{1565F048-11E1-4690-BF16-2901649408D4}"/>
          </ac:spMkLst>
        </pc:spChg>
        <pc:spChg chg="mod">
          <ac:chgData name="Fagnani  Pietro" userId="0ff53c96-74b6-4709-9290-7e0d4fbaa442" providerId="ADAL" clId="{A06242B8-236D-394D-AF1F-57123CCD829C}" dt="2023-08-21T11:30:38.410" v="458" actId="1076"/>
          <ac:spMkLst>
            <pc:docMk/>
            <pc:sldMk cId="3139204428" sldId="307"/>
            <ac:spMk id="163" creationId="{B8E00478-15AF-40F6-B966-62F5FF36F63D}"/>
          </ac:spMkLst>
        </pc:spChg>
        <pc:spChg chg="mod">
          <ac:chgData name="Fagnani  Pietro" userId="0ff53c96-74b6-4709-9290-7e0d4fbaa442" providerId="ADAL" clId="{A06242B8-236D-394D-AF1F-57123CCD829C}" dt="2023-08-21T11:30:38.410" v="458" actId="1076"/>
          <ac:spMkLst>
            <pc:docMk/>
            <pc:sldMk cId="3139204428" sldId="307"/>
            <ac:spMk id="165" creationId="{97D9FE1E-B27F-4D5E-A597-304349C5D935}"/>
          </ac:spMkLst>
        </pc:spChg>
        <pc:spChg chg="mod">
          <ac:chgData name="Fagnani  Pietro" userId="0ff53c96-74b6-4709-9290-7e0d4fbaa442" providerId="ADAL" clId="{A06242B8-236D-394D-AF1F-57123CCD829C}" dt="2023-08-22T08:18:54.858" v="2036" actId="20577"/>
          <ac:spMkLst>
            <pc:docMk/>
            <pc:sldMk cId="3139204428" sldId="307"/>
            <ac:spMk id="167" creationId="{8C4C33EF-4267-480E-892D-690BC259800A}"/>
          </ac:spMkLst>
        </pc:spChg>
        <pc:spChg chg="del">
          <ac:chgData name="Fagnani  Pietro" userId="0ff53c96-74b6-4709-9290-7e0d4fbaa442" providerId="ADAL" clId="{A06242B8-236D-394D-AF1F-57123CCD829C}" dt="2023-08-21T11:29:54.473" v="455" actId="478"/>
          <ac:spMkLst>
            <pc:docMk/>
            <pc:sldMk cId="3139204428" sldId="307"/>
            <ac:spMk id="171" creationId="{6D0012CA-59FA-4031-8891-5979BB8C67F1}"/>
          </ac:spMkLst>
        </pc:spChg>
        <pc:spChg chg="del">
          <ac:chgData name="Fagnani  Pietro" userId="0ff53c96-74b6-4709-9290-7e0d4fbaa442" providerId="ADAL" clId="{A06242B8-236D-394D-AF1F-57123CCD829C}" dt="2023-08-21T11:29:54.473" v="455" actId="478"/>
          <ac:spMkLst>
            <pc:docMk/>
            <pc:sldMk cId="3139204428" sldId="307"/>
            <ac:spMk id="173" creationId="{3D92E6A6-5A3F-4C6A-A1B4-5FDB8F467876}"/>
          </ac:spMkLst>
        </pc:spChg>
        <pc:spChg chg="del">
          <ac:chgData name="Fagnani  Pietro" userId="0ff53c96-74b6-4709-9290-7e0d4fbaa442" providerId="ADAL" clId="{A06242B8-236D-394D-AF1F-57123CCD829C}" dt="2023-08-21T11:29:54.473" v="455" actId="478"/>
          <ac:spMkLst>
            <pc:docMk/>
            <pc:sldMk cId="3139204428" sldId="307"/>
            <ac:spMk id="175" creationId="{A1983E18-0751-408F-AA3E-F8EA3CC9AB12}"/>
          </ac:spMkLst>
        </pc:spChg>
        <pc:spChg chg="del">
          <ac:chgData name="Fagnani  Pietro" userId="0ff53c96-74b6-4709-9290-7e0d4fbaa442" providerId="ADAL" clId="{A06242B8-236D-394D-AF1F-57123CCD829C}" dt="2023-08-21T11:29:54.473" v="455" actId="478"/>
          <ac:spMkLst>
            <pc:docMk/>
            <pc:sldMk cId="3139204428" sldId="307"/>
            <ac:spMk id="177" creationId="{0AD8B5EB-7C71-40E6-B4D7-8BB8256B3007}"/>
          </ac:spMkLst>
        </pc:spChg>
        <pc:spChg chg="del">
          <ac:chgData name="Fagnani  Pietro" userId="0ff53c96-74b6-4709-9290-7e0d4fbaa442" providerId="ADAL" clId="{A06242B8-236D-394D-AF1F-57123CCD829C}" dt="2023-08-21T11:29:54.473" v="455" actId="478"/>
          <ac:spMkLst>
            <pc:docMk/>
            <pc:sldMk cId="3139204428" sldId="307"/>
            <ac:spMk id="181" creationId="{CCE55C83-FD0B-492E-9479-89D4D621BFB0}"/>
          </ac:spMkLst>
        </pc:spChg>
        <pc:spChg chg="del">
          <ac:chgData name="Fagnani  Pietro" userId="0ff53c96-74b6-4709-9290-7e0d4fbaa442" providerId="ADAL" clId="{A06242B8-236D-394D-AF1F-57123CCD829C}" dt="2023-08-21T11:29:54.473" v="455" actId="478"/>
          <ac:spMkLst>
            <pc:docMk/>
            <pc:sldMk cId="3139204428" sldId="307"/>
            <ac:spMk id="183" creationId="{E38860FD-2578-4B1D-9B74-CEC99C36C524}"/>
          </ac:spMkLst>
        </pc:spChg>
        <pc:spChg chg="del">
          <ac:chgData name="Fagnani  Pietro" userId="0ff53c96-74b6-4709-9290-7e0d4fbaa442" providerId="ADAL" clId="{A06242B8-236D-394D-AF1F-57123CCD829C}" dt="2023-08-21T11:29:54.473" v="455" actId="478"/>
          <ac:spMkLst>
            <pc:docMk/>
            <pc:sldMk cId="3139204428" sldId="307"/>
            <ac:spMk id="185" creationId="{1152D485-8EDD-4B3D-BA6D-D0F99B770817}"/>
          </ac:spMkLst>
        </pc:spChg>
        <pc:spChg chg="del">
          <ac:chgData name="Fagnani  Pietro" userId="0ff53c96-74b6-4709-9290-7e0d4fbaa442" providerId="ADAL" clId="{A06242B8-236D-394D-AF1F-57123CCD829C}" dt="2023-08-21T11:29:54.473" v="455" actId="478"/>
          <ac:spMkLst>
            <pc:docMk/>
            <pc:sldMk cId="3139204428" sldId="307"/>
            <ac:spMk id="187" creationId="{7330B930-6CF2-4956-BD01-75001B1C77EB}"/>
          </ac:spMkLst>
        </pc:spChg>
        <pc:grpChg chg="del">
          <ac:chgData name="Fagnani  Pietro" userId="0ff53c96-74b6-4709-9290-7e0d4fbaa442" providerId="ADAL" clId="{A06242B8-236D-394D-AF1F-57123CCD829C}" dt="2023-08-28T13:15:55.613" v="4643" actId="478"/>
          <ac:grpSpMkLst>
            <pc:docMk/>
            <pc:sldMk cId="3139204428" sldId="307"/>
            <ac:grpSpMk id="38" creationId="{00000000-0000-0000-0000-000000000000}"/>
          </ac:grpSpMkLst>
        </pc:grpChg>
        <pc:picChg chg="add mod">
          <ac:chgData name="Fagnani  Pietro" userId="0ff53c96-74b6-4709-9290-7e0d4fbaa442" providerId="ADAL" clId="{A06242B8-236D-394D-AF1F-57123CCD829C}" dt="2023-08-28T13:02:27.800" v="4553" actId="1076"/>
          <ac:picMkLst>
            <pc:docMk/>
            <pc:sldMk cId="3139204428" sldId="307"/>
            <ac:picMk id="4" creationId="{2EA29108-C811-6587-492A-03C69773226C}"/>
          </ac:picMkLst>
        </pc:picChg>
        <pc:picChg chg="del">
          <ac:chgData name="Fagnani  Pietro" userId="0ff53c96-74b6-4709-9290-7e0d4fbaa442" providerId="ADAL" clId="{A06242B8-236D-394D-AF1F-57123CCD829C}" dt="2023-08-22T09:25:47.233" v="2344" actId="478"/>
          <ac:picMkLst>
            <pc:docMk/>
            <pc:sldMk cId="3139204428" sldId="307"/>
            <ac:picMk id="6" creationId="{4193B4AF-22BB-34B9-C542-D36553B8C7D5}"/>
          </ac:picMkLst>
        </pc:picChg>
        <pc:picChg chg="del">
          <ac:chgData name="Fagnani  Pietro" userId="0ff53c96-74b6-4709-9290-7e0d4fbaa442" providerId="ADAL" clId="{A06242B8-236D-394D-AF1F-57123CCD829C}" dt="2023-08-22T09:25:48.687" v="2345" actId="478"/>
          <ac:picMkLst>
            <pc:docMk/>
            <pc:sldMk cId="3139204428" sldId="307"/>
            <ac:picMk id="7" creationId="{0F6105EC-D432-7E0B-9A40-DA230B7EC0F5}"/>
          </ac:picMkLst>
        </pc:picChg>
        <pc:picChg chg="del">
          <ac:chgData name="Fagnani  Pietro" userId="0ff53c96-74b6-4709-9290-7e0d4fbaa442" providerId="ADAL" clId="{A06242B8-236D-394D-AF1F-57123CCD829C}" dt="2023-09-02T16:55:02.393" v="5538" actId="478"/>
          <ac:picMkLst>
            <pc:docMk/>
            <pc:sldMk cId="3139204428" sldId="307"/>
            <ac:picMk id="7" creationId="{E92DE66F-8DE9-4D12-3FB3-A23CF3301D55}"/>
          </ac:picMkLst>
        </pc:picChg>
        <pc:picChg chg="del">
          <ac:chgData name="Fagnani  Pietro" userId="0ff53c96-74b6-4709-9290-7e0d4fbaa442" providerId="ADAL" clId="{A06242B8-236D-394D-AF1F-57123CCD829C}" dt="2023-08-21T11:30:32.768" v="457" actId="478"/>
          <ac:picMkLst>
            <pc:docMk/>
            <pc:sldMk cId="3139204428" sldId="307"/>
            <ac:picMk id="193" creationId="{3168D293-06D2-43EF-AB98-FC64D61E8B0F}"/>
          </ac:picMkLst>
        </pc:picChg>
        <pc:picChg chg="del">
          <ac:chgData name="Fagnani  Pietro" userId="0ff53c96-74b6-4709-9290-7e0d4fbaa442" providerId="ADAL" clId="{A06242B8-236D-394D-AF1F-57123CCD829C}" dt="2023-08-21T11:29:54.473" v="455" actId="478"/>
          <ac:picMkLst>
            <pc:docMk/>
            <pc:sldMk cId="3139204428" sldId="307"/>
            <ac:picMk id="195" creationId="{4A6AFF5C-BAC8-4711-925F-CD51DDD2D6B8}"/>
          </ac:picMkLst>
        </pc:picChg>
        <pc:picChg chg="del">
          <ac:chgData name="Fagnani  Pietro" userId="0ff53c96-74b6-4709-9290-7e0d4fbaa442" providerId="ADAL" clId="{A06242B8-236D-394D-AF1F-57123CCD829C}" dt="2023-08-21T11:29:54.473" v="455" actId="478"/>
          <ac:picMkLst>
            <pc:docMk/>
            <pc:sldMk cId="3139204428" sldId="307"/>
            <ac:picMk id="197" creationId="{B963E7A5-BFC7-450B-8F64-80F6FFF64BFB}"/>
          </ac:picMkLst>
        </pc:picChg>
        <pc:picChg chg="del">
          <ac:chgData name="Fagnani  Pietro" userId="0ff53c96-74b6-4709-9290-7e0d4fbaa442" providerId="ADAL" clId="{A06242B8-236D-394D-AF1F-57123CCD829C}" dt="2023-08-21T11:30:32.768" v="457" actId="478"/>
          <ac:picMkLst>
            <pc:docMk/>
            <pc:sldMk cId="3139204428" sldId="307"/>
            <ac:picMk id="199" creationId="{AF216EE2-9B07-4CCC-862F-899F6523F334}"/>
          </ac:picMkLst>
        </pc:picChg>
        <pc:picChg chg="del">
          <ac:chgData name="Fagnani  Pietro" userId="0ff53c96-74b6-4709-9290-7e0d4fbaa442" providerId="ADAL" clId="{A06242B8-236D-394D-AF1F-57123CCD829C}" dt="2023-08-21T11:29:54.473" v="455" actId="478"/>
          <ac:picMkLst>
            <pc:docMk/>
            <pc:sldMk cId="3139204428" sldId="307"/>
            <ac:picMk id="201" creationId="{3677E445-477E-4912-AB32-2E696033D2A2}"/>
          </ac:picMkLst>
        </pc:picChg>
        <pc:picChg chg="del mod">
          <ac:chgData name="Fagnani  Pietro" userId="0ff53c96-74b6-4709-9290-7e0d4fbaa442" providerId="ADAL" clId="{A06242B8-236D-394D-AF1F-57123CCD829C}" dt="2023-08-28T13:01:53.018" v="4550" actId="478"/>
          <ac:picMkLst>
            <pc:docMk/>
            <pc:sldMk cId="3139204428" sldId="307"/>
            <ac:picMk id="203" creationId="{3F84B39F-1F81-45DA-BC10-5F5F99E36BB7}"/>
          </ac:picMkLst>
        </pc:picChg>
      </pc:sldChg>
      <pc:sldChg chg="addSp delSp modSp add mod ord">
        <pc:chgData name="Fagnani  Pietro" userId="0ff53c96-74b6-4709-9290-7e0d4fbaa442" providerId="ADAL" clId="{A06242B8-236D-394D-AF1F-57123CCD829C}" dt="2023-09-04T13:34:34.864" v="6257" actId="20577"/>
        <pc:sldMkLst>
          <pc:docMk/>
          <pc:sldMk cId="566667445" sldId="308"/>
        </pc:sldMkLst>
        <pc:spChg chg="mod">
          <ac:chgData name="Fagnani  Pietro" userId="0ff53c96-74b6-4709-9290-7e0d4fbaa442" providerId="ADAL" clId="{A06242B8-236D-394D-AF1F-57123CCD829C}" dt="2023-09-04T13:34:34.864" v="6257" actId="20577"/>
          <ac:spMkLst>
            <pc:docMk/>
            <pc:sldMk cId="566667445" sldId="308"/>
            <ac:spMk id="3" creationId="{00000000-0000-0000-0000-000000000000}"/>
          </ac:spMkLst>
        </pc:spChg>
        <pc:spChg chg="mod">
          <ac:chgData name="Fagnani  Pietro" userId="0ff53c96-74b6-4709-9290-7e0d4fbaa442" providerId="ADAL" clId="{A06242B8-236D-394D-AF1F-57123CCD829C}" dt="2023-08-22T10:41:59.543" v="3383" actId="1076"/>
          <ac:spMkLst>
            <pc:docMk/>
            <pc:sldMk cId="566667445" sldId="308"/>
            <ac:spMk id="4" creationId="{FA9B9207-45C6-3A31-8243-F183B01D82FF}"/>
          </ac:spMkLst>
        </pc:spChg>
        <pc:spChg chg="mod">
          <ac:chgData name="Fagnani  Pietro" userId="0ff53c96-74b6-4709-9290-7e0d4fbaa442" providerId="ADAL" clId="{A06242B8-236D-394D-AF1F-57123CCD829C}" dt="2023-09-04T12:47:06.036" v="6005" actId="20577"/>
          <ac:spMkLst>
            <pc:docMk/>
            <pc:sldMk cId="566667445" sldId="308"/>
            <ac:spMk id="5" creationId="{A293B084-A909-AB45-4083-8B4342BD8E7C}"/>
          </ac:spMkLst>
        </pc:spChg>
        <pc:spChg chg="mod">
          <ac:chgData name="Fagnani  Pietro" userId="0ff53c96-74b6-4709-9290-7e0d4fbaa442" providerId="ADAL" clId="{A06242B8-236D-394D-AF1F-57123CCD829C}" dt="2023-08-21T15:34:21.956" v="532" actId="1076"/>
          <ac:spMkLst>
            <pc:docMk/>
            <pc:sldMk cId="566667445" sldId="308"/>
            <ac:spMk id="35" creationId="{00000000-0000-0000-0000-000000000000}"/>
          </ac:spMkLst>
        </pc:spChg>
        <pc:spChg chg="mod">
          <ac:chgData name="Fagnani  Pietro" userId="0ff53c96-74b6-4709-9290-7e0d4fbaa442" providerId="ADAL" clId="{A06242B8-236D-394D-AF1F-57123CCD829C}" dt="2023-08-21T15:34:21.956" v="532" actId="1076"/>
          <ac:spMkLst>
            <pc:docMk/>
            <pc:sldMk cId="566667445" sldId="308"/>
            <ac:spMk id="36" creationId="{00000000-0000-0000-0000-000000000000}"/>
          </ac:spMkLst>
        </pc:spChg>
        <pc:spChg chg="mod">
          <ac:chgData name="Fagnani  Pietro" userId="0ff53c96-74b6-4709-9290-7e0d4fbaa442" providerId="ADAL" clId="{A06242B8-236D-394D-AF1F-57123CCD829C}" dt="2023-08-21T15:34:21.956" v="532" actId="1076"/>
          <ac:spMkLst>
            <pc:docMk/>
            <pc:sldMk cId="566667445" sldId="308"/>
            <ac:spMk id="37" creationId="{00000000-0000-0000-0000-000000000000}"/>
          </ac:spMkLst>
        </pc:spChg>
        <pc:spChg chg="del">
          <ac:chgData name="Fagnani  Pietro" userId="0ff53c96-74b6-4709-9290-7e0d4fbaa442" providerId="ADAL" clId="{A06242B8-236D-394D-AF1F-57123CCD829C}" dt="2023-08-21T15:33:33.287" v="529" actId="478"/>
          <ac:spMkLst>
            <pc:docMk/>
            <pc:sldMk cId="566667445" sldId="308"/>
            <ac:spMk id="40" creationId="{00000000-0000-0000-0000-000000000000}"/>
          </ac:spMkLst>
        </pc:spChg>
        <pc:spChg chg="del">
          <ac:chgData name="Fagnani  Pietro" userId="0ff53c96-74b6-4709-9290-7e0d4fbaa442" providerId="ADAL" clId="{A06242B8-236D-394D-AF1F-57123CCD829C}" dt="2023-08-21T15:33:28.123" v="527" actId="478"/>
          <ac:spMkLst>
            <pc:docMk/>
            <pc:sldMk cId="566667445" sldId="308"/>
            <ac:spMk id="109" creationId="{A5841732-7F18-404B-A924-FDEBD734C181}"/>
          </ac:spMkLst>
        </pc:spChg>
        <pc:spChg chg="del">
          <ac:chgData name="Fagnani  Pietro" userId="0ff53c96-74b6-4709-9290-7e0d4fbaa442" providerId="ADAL" clId="{A06242B8-236D-394D-AF1F-57123CCD829C}" dt="2023-08-21T15:33:28.123" v="527" actId="478"/>
          <ac:spMkLst>
            <pc:docMk/>
            <pc:sldMk cId="566667445" sldId="308"/>
            <ac:spMk id="111" creationId="{298A4AA4-3AA9-472A-9A1A-24F91B6B92F5}"/>
          </ac:spMkLst>
        </pc:spChg>
        <pc:spChg chg="del">
          <ac:chgData name="Fagnani  Pietro" userId="0ff53c96-74b6-4709-9290-7e0d4fbaa442" providerId="ADAL" clId="{A06242B8-236D-394D-AF1F-57123CCD829C}" dt="2023-08-21T15:33:28.123" v="527" actId="478"/>
          <ac:spMkLst>
            <pc:docMk/>
            <pc:sldMk cId="566667445" sldId="308"/>
            <ac:spMk id="113" creationId="{93F2DEEF-D435-4349-8DAB-3289B051D1E2}"/>
          </ac:spMkLst>
        </pc:spChg>
        <pc:spChg chg="del">
          <ac:chgData name="Fagnani  Pietro" userId="0ff53c96-74b6-4709-9290-7e0d4fbaa442" providerId="ADAL" clId="{A06242B8-236D-394D-AF1F-57123CCD829C}" dt="2023-08-21T15:33:28.123" v="527" actId="478"/>
          <ac:spMkLst>
            <pc:docMk/>
            <pc:sldMk cId="566667445" sldId="308"/>
            <ac:spMk id="115" creationId="{6983DAED-9080-4601-B488-000C7A4D266E}"/>
          </ac:spMkLst>
        </pc:spChg>
        <pc:spChg chg="del">
          <ac:chgData name="Fagnani  Pietro" userId="0ff53c96-74b6-4709-9290-7e0d4fbaa442" providerId="ADAL" clId="{A06242B8-236D-394D-AF1F-57123CCD829C}" dt="2023-08-21T15:33:28.123" v="527" actId="478"/>
          <ac:spMkLst>
            <pc:docMk/>
            <pc:sldMk cId="566667445" sldId="308"/>
            <ac:spMk id="117" creationId="{178A15AB-0FCA-4BDE-B542-6778C33EB9BB}"/>
          </ac:spMkLst>
        </pc:spChg>
        <pc:spChg chg="del">
          <ac:chgData name="Fagnani  Pietro" userId="0ff53c96-74b6-4709-9290-7e0d4fbaa442" providerId="ADAL" clId="{A06242B8-236D-394D-AF1F-57123CCD829C}" dt="2023-08-21T15:33:28.123" v="527" actId="478"/>
          <ac:spMkLst>
            <pc:docMk/>
            <pc:sldMk cId="566667445" sldId="308"/>
            <ac:spMk id="119" creationId="{95F615BE-2118-480E-9355-D6D0F4AF2D2E}"/>
          </ac:spMkLst>
        </pc:spChg>
        <pc:spChg chg="del">
          <ac:chgData name="Fagnani  Pietro" userId="0ff53c96-74b6-4709-9290-7e0d4fbaa442" providerId="ADAL" clId="{A06242B8-236D-394D-AF1F-57123CCD829C}" dt="2023-08-21T15:33:28.123" v="527" actId="478"/>
          <ac:spMkLst>
            <pc:docMk/>
            <pc:sldMk cId="566667445" sldId="308"/>
            <ac:spMk id="121" creationId="{97C09CA2-026A-4014-AB8D-92F6AC234883}"/>
          </ac:spMkLst>
        </pc:spChg>
        <pc:spChg chg="del">
          <ac:chgData name="Fagnani  Pietro" userId="0ff53c96-74b6-4709-9290-7e0d4fbaa442" providerId="ADAL" clId="{A06242B8-236D-394D-AF1F-57123CCD829C}" dt="2023-08-21T15:33:28.123" v="527" actId="478"/>
          <ac:spMkLst>
            <pc:docMk/>
            <pc:sldMk cId="566667445" sldId="308"/>
            <ac:spMk id="123" creationId="{4114AA11-E5A2-4974-AB8A-D3580A210F65}"/>
          </ac:spMkLst>
        </pc:spChg>
        <pc:spChg chg="del">
          <ac:chgData name="Fagnani  Pietro" userId="0ff53c96-74b6-4709-9290-7e0d4fbaa442" providerId="ADAL" clId="{A06242B8-236D-394D-AF1F-57123CCD829C}" dt="2023-08-21T15:33:28.123" v="527" actId="478"/>
          <ac:spMkLst>
            <pc:docMk/>
            <pc:sldMk cId="566667445" sldId="308"/>
            <ac:spMk id="147" creationId="{ED05A191-AEAE-4FFB-893A-6DBD9345296C}"/>
          </ac:spMkLst>
        </pc:spChg>
        <pc:spChg chg="del">
          <ac:chgData name="Fagnani  Pietro" userId="0ff53c96-74b6-4709-9290-7e0d4fbaa442" providerId="ADAL" clId="{A06242B8-236D-394D-AF1F-57123CCD829C}" dt="2023-08-21T15:33:28.123" v="527" actId="478"/>
          <ac:spMkLst>
            <pc:docMk/>
            <pc:sldMk cId="566667445" sldId="308"/>
            <ac:spMk id="149" creationId="{949D99BE-6CFB-45FC-9602-D15F40C379ED}"/>
          </ac:spMkLst>
        </pc:spChg>
        <pc:spChg chg="del">
          <ac:chgData name="Fagnani  Pietro" userId="0ff53c96-74b6-4709-9290-7e0d4fbaa442" providerId="ADAL" clId="{A06242B8-236D-394D-AF1F-57123CCD829C}" dt="2023-08-21T15:33:28.123" v="527" actId="478"/>
          <ac:spMkLst>
            <pc:docMk/>
            <pc:sldMk cId="566667445" sldId="308"/>
            <ac:spMk id="151" creationId="{84EC4F1F-626E-44A2-BB94-698BB4B5D3FB}"/>
          </ac:spMkLst>
        </pc:spChg>
        <pc:spChg chg="del">
          <ac:chgData name="Fagnani  Pietro" userId="0ff53c96-74b6-4709-9290-7e0d4fbaa442" providerId="ADAL" clId="{A06242B8-236D-394D-AF1F-57123CCD829C}" dt="2023-08-21T15:33:28.123" v="527" actId="478"/>
          <ac:spMkLst>
            <pc:docMk/>
            <pc:sldMk cId="566667445" sldId="308"/>
            <ac:spMk id="153" creationId="{38572C8A-6F4B-4049-BD0B-A51D2B5F436F}"/>
          </ac:spMkLst>
        </pc:spChg>
        <pc:spChg chg="del">
          <ac:chgData name="Fagnani  Pietro" userId="0ff53c96-74b6-4709-9290-7e0d4fbaa442" providerId="ADAL" clId="{A06242B8-236D-394D-AF1F-57123CCD829C}" dt="2023-08-21T15:33:28.123" v="527" actId="478"/>
          <ac:spMkLst>
            <pc:docMk/>
            <pc:sldMk cId="566667445" sldId="308"/>
            <ac:spMk id="155" creationId="{DCE3592B-1642-4941-A7D2-D68400937B9E}"/>
          </ac:spMkLst>
        </pc:spChg>
        <pc:spChg chg="del">
          <ac:chgData name="Fagnani  Pietro" userId="0ff53c96-74b6-4709-9290-7e0d4fbaa442" providerId="ADAL" clId="{A06242B8-236D-394D-AF1F-57123CCD829C}" dt="2023-08-21T15:33:28.123" v="527" actId="478"/>
          <ac:spMkLst>
            <pc:docMk/>
            <pc:sldMk cId="566667445" sldId="308"/>
            <ac:spMk id="157" creationId="{EDA5AF77-1E33-4380-AC14-FE4541435468}"/>
          </ac:spMkLst>
        </pc:spChg>
        <pc:spChg chg="del">
          <ac:chgData name="Fagnani  Pietro" userId="0ff53c96-74b6-4709-9290-7e0d4fbaa442" providerId="ADAL" clId="{A06242B8-236D-394D-AF1F-57123CCD829C}" dt="2023-08-21T15:33:28.123" v="527" actId="478"/>
          <ac:spMkLst>
            <pc:docMk/>
            <pc:sldMk cId="566667445" sldId="308"/>
            <ac:spMk id="159" creationId="{F3A39F0B-4126-46CB-83DB-5B35E61E976D}"/>
          </ac:spMkLst>
        </pc:spChg>
        <pc:spChg chg="del">
          <ac:chgData name="Fagnani  Pietro" userId="0ff53c96-74b6-4709-9290-7e0d4fbaa442" providerId="ADAL" clId="{A06242B8-236D-394D-AF1F-57123CCD829C}" dt="2023-08-21T15:33:29.879" v="528" actId="478"/>
          <ac:spMkLst>
            <pc:docMk/>
            <pc:sldMk cId="566667445" sldId="308"/>
            <ac:spMk id="161" creationId="{1565F048-11E1-4690-BF16-2901649408D4}"/>
          </ac:spMkLst>
        </pc:spChg>
        <pc:spChg chg="del">
          <ac:chgData name="Fagnani  Pietro" userId="0ff53c96-74b6-4709-9290-7e0d4fbaa442" providerId="ADAL" clId="{A06242B8-236D-394D-AF1F-57123CCD829C}" dt="2023-08-21T15:33:29.879" v="528" actId="478"/>
          <ac:spMkLst>
            <pc:docMk/>
            <pc:sldMk cId="566667445" sldId="308"/>
            <ac:spMk id="163" creationId="{B8E00478-15AF-40F6-B966-62F5FF36F63D}"/>
          </ac:spMkLst>
        </pc:spChg>
        <pc:spChg chg="del">
          <ac:chgData name="Fagnani  Pietro" userId="0ff53c96-74b6-4709-9290-7e0d4fbaa442" providerId="ADAL" clId="{A06242B8-236D-394D-AF1F-57123CCD829C}" dt="2023-08-21T15:33:29.879" v="528" actId="478"/>
          <ac:spMkLst>
            <pc:docMk/>
            <pc:sldMk cId="566667445" sldId="308"/>
            <ac:spMk id="165" creationId="{97D9FE1E-B27F-4D5E-A597-304349C5D935}"/>
          </ac:spMkLst>
        </pc:spChg>
        <pc:spChg chg="del">
          <ac:chgData name="Fagnani  Pietro" userId="0ff53c96-74b6-4709-9290-7e0d4fbaa442" providerId="ADAL" clId="{A06242B8-236D-394D-AF1F-57123CCD829C}" dt="2023-08-21T15:33:29.879" v="528" actId="478"/>
          <ac:spMkLst>
            <pc:docMk/>
            <pc:sldMk cId="566667445" sldId="308"/>
            <ac:spMk id="167" creationId="{8C4C33EF-4267-480E-892D-690BC259800A}"/>
          </ac:spMkLst>
        </pc:spChg>
        <pc:spChg chg="del">
          <ac:chgData name="Fagnani  Pietro" userId="0ff53c96-74b6-4709-9290-7e0d4fbaa442" providerId="ADAL" clId="{A06242B8-236D-394D-AF1F-57123CCD829C}" dt="2023-08-21T15:33:29.879" v="528" actId="478"/>
          <ac:spMkLst>
            <pc:docMk/>
            <pc:sldMk cId="566667445" sldId="308"/>
            <ac:spMk id="169" creationId="{9B85F781-639B-41E5-B210-FFAB598AD6DA}"/>
          </ac:spMkLst>
        </pc:spChg>
        <pc:spChg chg="mod">
          <ac:chgData name="Fagnani  Pietro" userId="0ff53c96-74b6-4709-9290-7e0d4fbaa442" providerId="ADAL" clId="{A06242B8-236D-394D-AF1F-57123CCD829C}" dt="2023-08-21T15:33:47.109" v="530" actId="1076"/>
          <ac:spMkLst>
            <pc:docMk/>
            <pc:sldMk cId="566667445" sldId="308"/>
            <ac:spMk id="171" creationId="{6D0012CA-59FA-4031-8891-5979BB8C67F1}"/>
          </ac:spMkLst>
        </pc:spChg>
        <pc:spChg chg="mod">
          <ac:chgData name="Fagnani  Pietro" userId="0ff53c96-74b6-4709-9290-7e0d4fbaa442" providerId="ADAL" clId="{A06242B8-236D-394D-AF1F-57123CCD829C}" dt="2023-08-21T15:33:47.109" v="530" actId="1076"/>
          <ac:spMkLst>
            <pc:docMk/>
            <pc:sldMk cId="566667445" sldId="308"/>
            <ac:spMk id="173" creationId="{3D92E6A6-5A3F-4C6A-A1B4-5FDB8F467876}"/>
          </ac:spMkLst>
        </pc:spChg>
        <pc:spChg chg="mod">
          <ac:chgData name="Fagnani  Pietro" userId="0ff53c96-74b6-4709-9290-7e0d4fbaa442" providerId="ADAL" clId="{A06242B8-236D-394D-AF1F-57123CCD829C}" dt="2023-08-21T15:33:47.109" v="530" actId="1076"/>
          <ac:spMkLst>
            <pc:docMk/>
            <pc:sldMk cId="566667445" sldId="308"/>
            <ac:spMk id="175" creationId="{A1983E18-0751-408F-AA3E-F8EA3CC9AB12}"/>
          </ac:spMkLst>
        </pc:spChg>
        <pc:spChg chg="mod">
          <ac:chgData name="Fagnani  Pietro" userId="0ff53c96-74b6-4709-9290-7e0d4fbaa442" providerId="ADAL" clId="{A06242B8-236D-394D-AF1F-57123CCD829C}" dt="2023-08-22T08:18:39.793" v="2022" actId="20577"/>
          <ac:spMkLst>
            <pc:docMk/>
            <pc:sldMk cId="566667445" sldId="308"/>
            <ac:spMk id="177" creationId="{0AD8B5EB-7C71-40E6-B4D7-8BB8256B3007}"/>
          </ac:spMkLst>
        </pc:spChg>
        <pc:spChg chg="del mod">
          <ac:chgData name="Fagnani  Pietro" userId="0ff53c96-74b6-4709-9290-7e0d4fbaa442" providerId="ADAL" clId="{A06242B8-236D-394D-AF1F-57123CCD829C}" dt="2023-08-21T15:35:45.369" v="545" actId="478"/>
          <ac:spMkLst>
            <pc:docMk/>
            <pc:sldMk cId="566667445" sldId="308"/>
            <ac:spMk id="179" creationId="{F1FB2368-8D14-4420-8239-F312CBDF7A5D}"/>
          </ac:spMkLst>
        </pc:spChg>
        <pc:spChg chg="del">
          <ac:chgData name="Fagnani  Pietro" userId="0ff53c96-74b6-4709-9290-7e0d4fbaa442" providerId="ADAL" clId="{A06242B8-236D-394D-AF1F-57123CCD829C}" dt="2023-08-21T15:33:28.123" v="527" actId="478"/>
          <ac:spMkLst>
            <pc:docMk/>
            <pc:sldMk cId="566667445" sldId="308"/>
            <ac:spMk id="181" creationId="{CCE55C83-FD0B-492E-9479-89D4D621BFB0}"/>
          </ac:spMkLst>
        </pc:spChg>
        <pc:spChg chg="del">
          <ac:chgData name="Fagnani  Pietro" userId="0ff53c96-74b6-4709-9290-7e0d4fbaa442" providerId="ADAL" clId="{A06242B8-236D-394D-AF1F-57123CCD829C}" dt="2023-08-21T15:33:28.123" v="527" actId="478"/>
          <ac:spMkLst>
            <pc:docMk/>
            <pc:sldMk cId="566667445" sldId="308"/>
            <ac:spMk id="183" creationId="{E38860FD-2578-4B1D-9B74-CEC99C36C524}"/>
          </ac:spMkLst>
        </pc:spChg>
        <pc:spChg chg="del">
          <ac:chgData name="Fagnani  Pietro" userId="0ff53c96-74b6-4709-9290-7e0d4fbaa442" providerId="ADAL" clId="{A06242B8-236D-394D-AF1F-57123CCD829C}" dt="2023-08-21T15:33:28.123" v="527" actId="478"/>
          <ac:spMkLst>
            <pc:docMk/>
            <pc:sldMk cId="566667445" sldId="308"/>
            <ac:spMk id="185" creationId="{1152D485-8EDD-4B3D-BA6D-D0F99B770817}"/>
          </ac:spMkLst>
        </pc:spChg>
        <pc:spChg chg="del">
          <ac:chgData name="Fagnani  Pietro" userId="0ff53c96-74b6-4709-9290-7e0d4fbaa442" providerId="ADAL" clId="{A06242B8-236D-394D-AF1F-57123CCD829C}" dt="2023-08-21T15:33:28.123" v="527" actId="478"/>
          <ac:spMkLst>
            <pc:docMk/>
            <pc:sldMk cId="566667445" sldId="308"/>
            <ac:spMk id="187" creationId="{7330B930-6CF2-4956-BD01-75001B1C77EB}"/>
          </ac:spMkLst>
        </pc:spChg>
        <pc:spChg chg="del">
          <ac:chgData name="Fagnani  Pietro" userId="0ff53c96-74b6-4709-9290-7e0d4fbaa442" providerId="ADAL" clId="{A06242B8-236D-394D-AF1F-57123CCD829C}" dt="2023-08-21T15:33:28.123" v="527" actId="478"/>
          <ac:spMkLst>
            <pc:docMk/>
            <pc:sldMk cId="566667445" sldId="308"/>
            <ac:spMk id="189" creationId="{C0B07FDB-37A7-4B7A-9D54-938F2211F378}"/>
          </ac:spMkLst>
        </pc:spChg>
        <pc:grpChg chg="del">
          <ac:chgData name="Fagnani  Pietro" userId="0ff53c96-74b6-4709-9290-7e0d4fbaa442" providerId="ADAL" clId="{A06242B8-236D-394D-AF1F-57123CCD829C}" dt="2023-08-28T13:16:00.392" v="4645" actId="478"/>
          <ac:grpSpMkLst>
            <pc:docMk/>
            <pc:sldMk cId="566667445" sldId="308"/>
            <ac:grpSpMk id="38" creationId="{00000000-0000-0000-0000-000000000000}"/>
          </ac:grpSpMkLst>
        </pc:grpChg>
        <pc:picChg chg="add del mod">
          <ac:chgData name="Fagnani  Pietro" userId="0ff53c96-74b6-4709-9290-7e0d4fbaa442" providerId="ADAL" clId="{A06242B8-236D-394D-AF1F-57123CCD829C}" dt="2023-09-02T17:16:18.912" v="5828" actId="478"/>
          <ac:picMkLst>
            <pc:docMk/>
            <pc:sldMk cId="566667445" sldId="308"/>
            <ac:picMk id="4" creationId="{D8B30235-F5EA-0E0D-962D-D459BC12D390}"/>
          </ac:picMkLst>
        </pc:picChg>
        <pc:picChg chg="add del mod">
          <ac:chgData name="Fagnani  Pietro" userId="0ff53c96-74b6-4709-9290-7e0d4fbaa442" providerId="ADAL" clId="{A06242B8-236D-394D-AF1F-57123CCD829C}" dt="2023-09-02T17:16:22.306" v="5830"/>
          <ac:picMkLst>
            <pc:docMk/>
            <pc:sldMk cId="566667445" sldId="308"/>
            <ac:picMk id="7" creationId="{FD4DC537-CA5B-6536-9FF3-282DD6E83C73}"/>
          </ac:picMkLst>
        </pc:picChg>
        <pc:picChg chg="add del mod">
          <ac:chgData name="Fagnani  Pietro" userId="0ff53c96-74b6-4709-9290-7e0d4fbaa442" providerId="ADAL" clId="{A06242B8-236D-394D-AF1F-57123CCD829C}" dt="2023-09-02T17:21:01.915" v="5889" actId="478"/>
          <ac:picMkLst>
            <pc:docMk/>
            <pc:sldMk cId="566667445" sldId="308"/>
            <ac:picMk id="8" creationId="{12D8250B-AA59-74D7-5BFD-7AD2E4984450}"/>
          </ac:picMkLst>
        </pc:picChg>
        <pc:picChg chg="add mod">
          <ac:chgData name="Fagnani  Pietro" userId="0ff53c96-74b6-4709-9290-7e0d4fbaa442" providerId="ADAL" clId="{A06242B8-236D-394D-AF1F-57123CCD829C}" dt="2023-09-02T17:21:09.461" v="5891" actId="1076"/>
          <ac:picMkLst>
            <pc:docMk/>
            <pc:sldMk cId="566667445" sldId="308"/>
            <ac:picMk id="9" creationId="{AA062039-8948-E83C-DA1E-02599F7BD2AE}"/>
          </ac:picMkLst>
        </pc:picChg>
        <pc:picChg chg="del">
          <ac:chgData name="Fagnani  Pietro" userId="0ff53c96-74b6-4709-9290-7e0d4fbaa442" providerId="ADAL" clId="{A06242B8-236D-394D-AF1F-57123CCD829C}" dt="2023-08-21T15:33:28.123" v="527" actId="478"/>
          <ac:picMkLst>
            <pc:docMk/>
            <pc:sldMk cId="566667445" sldId="308"/>
            <ac:picMk id="193" creationId="{3168D293-06D2-43EF-AB98-FC64D61E8B0F}"/>
          </ac:picMkLst>
        </pc:picChg>
        <pc:picChg chg="del">
          <ac:chgData name="Fagnani  Pietro" userId="0ff53c96-74b6-4709-9290-7e0d4fbaa442" providerId="ADAL" clId="{A06242B8-236D-394D-AF1F-57123CCD829C}" dt="2023-08-21T15:33:28.123" v="527" actId="478"/>
          <ac:picMkLst>
            <pc:docMk/>
            <pc:sldMk cId="566667445" sldId="308"/>
            <ac:picMk id="195" creationId="{4A6AFF5C-BAC8-4711-925F-CD51DDD2D6B8}"/>
          </ac:picMkLst>
        </pc:picChg>
        <pc:picChg chg="del">
          <ac:chgData name="Fagnani  Pietro" userId="0ff53c96-74b6-4709-9290-7e0d4fbaa442" providerId="ADAL" clId="{A06242B8-236D-394D-AF1F-57123CCD829C}" dt="2023-08-21T15:33:28.123" v="527" actId="478"/>
          <ac:picMkLst>
            <pc:docMk/>
            <pc:sldMk cId="566667445" sldId="308"/>
            <ac:picMk id="197" creationId="{B963E7A5-BFC7-450B-8F64-80F6FFF64BFB}"/>
          </ac:picMkLst>
        </pc:picChg>
        <pc:picChg chg="del">
          <ac:chgData name="Fagnani  Pietro" userId="0ff53c96-74b6-4709-9290-7e0d4fbaa442" providerId="ADAL" clId="{A06242B8-236D-394D-AF1F-57123CCD829C}" dt="2023-08-21T15:33:28.123" v="527" actId="478"/>
          <ac:picMkLst>
            <pc:docMk/>
            <pc:sldMk cId="566667445" sldId="308"/>
            <ac:picMk id="199" creationId="{AF216EE2-9B07-4CCC-862F-899F6523F334}"/>
          </ac:picMkLst>
        </pc:picChg>
        <pc:picChg chg="del mod">
          <ac:chgData name="Fagnani  Pietro" userId="0ff53c96-74b6-4709-9290-7e0d4fbaa442" providerId="ADAL" clId="{A06242B8-236D-394D-AF1F-57123CCD829C}" dt="2023-08-28T13:02:49.420" v="4554" actId="478"/>
          <ac:picMkLst>
            <pc:docMk/>
            <pc:sldMk cId="566667445" sldId="308"/>
            <ac:picMk id="201" creationId="{3677E445-477E-4912-AB32-2E696033D2A2}"/>
          </ac:picMkLst>
        </pc:picChg>
        <pc:picChg chg="del">
          <ac:chgData name="Fagnani  Pietro" userId="0ff53c96-74b6-4709-9290-7e0d4fbaa442" providerId="ADAL" clId="{A06242B8-236D-394D-AF1F-57123CCD829C}" dt="2023-08-21T15:33:29.879" v="528" actId="478"/>
          <ac:picMkLst>
            <pc:docMk/>
            <pc:sldMk cId="566667445" sldId="308"/>
            <ac:picMk id="203" creationId="{3F84B39F-1F81-45DA-BC10-5F5F99E36BB7}"/>
          </ac:picMkLst>
        </pc:picChg>
        <pc:cxnChg chg="mod">
          <ac:chgData name="Fagnani  Pietro" userId="0ff53c96-74b6-4709-9290-7e0d4fbaa442" providerId="ADAL" clId="{A06242B8-236D-394D-AF1F-57123CCD829C}" dt="2023-08-21T15:37:54.712" v="578" actId="1076"/>
          <ac:cxnSpMkLst>
            <pc:docMk/>
            <pc:sldMk cId="566667445" sldId="308"/>
            <ac:cxnSpMk id="33" creationId="{00000000-0000-0000-0000-000000000000}"/>
          </ac:cxnSpMkLst>
        </pc:cxnChg>
      </pc:sldChg>
      <pc:sldChg chg="addSp delSp modSp add mod">
        <pc:chgData name="Fagnani  Pietro" userId="0ff53c96-74b6-4709-9290-7e0d4fbaa442" providerId="ADAL" clId="{A06242B8-236D-394D-AF1F-57123CCD829C}" dt="2023-09-04T13:35:22.093" v="6285" actId="20577"/>
        <pc:sldMkLst>
          <pc:docMk/>
          <pc:sldMk cId="870818036" sldId="309"/>
        </pc:sldMkLst>
        <pc:spChg chg="mod">
          <ac:chgData name="Fagnani  Pietro" userId="0ff53c96-74b6-4709-9290-7e0d4fbaa442" providerId="ADAL" clId="{A06242B8-236D-394D-AF1F-57123CCD829C}" dt="2023-09-04T13:35:22.093" v="6285" actId="20577"/>
          <ac:spMkLst>
            <pc:docMk/>
            <pc:sldMk cId="870818036" sldId="309"/>
            <ac:spMk id="3" creationId="{00000000-0000-0000-0000-000000000000}"/>
          </ac:spMkLst>
        </pc:spChg>
        <pc:spChg chg="del">
          <ac:chgData name="Fagnani  Pietro" userId="0ff53c96-74b6-4709-9290-7e0d4fbaa442" providerId="ADAL" clId="{A06242B8-236D-394D-AF1F-57123CCD829C}" dt="2023-08-22T13:28:13.624" v="4053" actId="478"/>
          <ac:spMkLst>
            <pc:docMk/>
            <pc:sldMk cId="870818036" sldId="309"/>
            <ac:spMk id="4" creationId="{9CC4F8F5-BD83-1F55-CA50-C2F3D95122AB}"/>
          </ac:spMkLst>
        </pc:spChg>
        <pc:spChg chg="add mod">
          <ac:chgData name="Fagnani  Pietro" userId="0ff53c96-74b6-4709-9290-7e0d4fbaa442" providerId="ADAL" clId="{A06242B8-236D-394D-AF1F-57123CCD829C}" dt="2023-08-22T08:25:48.059" v="2092" actId="1076"/>
          <ac:spMkLst>
            <pc:docMk/>
            <pc:sldMk cId="870818036" sldId="309"/>
            <ac:spMk id="6" creationId="{FBC42652-4627-ECD5-C1BF-87EB152F5D5D}"/>
          </ac:spMkLst>
        </pc:spChg>
        <pc:spChg chg="add mod">
          <ac:chgData name="Fagnani  Pietro" userId="0ff53c96-74b6-4709-9290-7e0d4fbaa442" providerId="ADAL" clId="{A06242B8-236D-394D-AF1F-57123CCD829C}" dt="2023-09-04T13:04:54.771" v="6011" actId="20577"/>
          <ac:spMkLst>
            <pc:docMk/>
            <pc:sldMk cId="870818036" sldId="309"/>
            <ac:spMk id="7" creationId="{F954A985-88E1-568D-7881-D52FC4071B6E}"/>
          </ac:spMkLst>
        </pc:spChg>
        <pc:spChg chg="mod">
          <ac:chgData name="Fagnani  Pietro" userId="0ff53c96-74b6-4709-9290-7e0d4fbaa442" providerId="ADAL" clId="{A06242B8-236D-394D-AF1F-57123CCD829C}" dt="2023-08-21T15:38:13.449" v="581" actId="1076"/>
          <ac:spMkLst>
            <pc:docMk/>
            <pc:sldMk cId="870818036" sldId="309"/>
            <ac:spMk id="35" creationId="{00000000-0000-0000-0000-000000000000}"/>
          </ac:spMkLst>
        </pc:spChg>
        <pc:spChg chg="del mod">
          <ac:chgData name="Fagnani  Pietro" userId="0ff53c96-74b6-4709-9290-7e0d4fbaa442" providerId="ADAL" clId="{A06242B8-236D-394D-AF1F-57123CCD829C}" dt="2023-08-22T08:25:38.480" v="2090" actId="478"/>
          <ac:spMkLst>
            <pc:docMk/>
            <pc:sldMk cId="870818036" sldId="309"/>
            <ac:spMk id="36" creationId="{00000000-0000-0000-0000-000000000000}"/>
          </ac:spMkLst>
        </pc:spChg>
        <pc:spChg chg="mod">
          <ac:chgData name="Fagnani  Pietro" userId="0ff53c96-74b6-4709-9290-7e0d4fbaa442" providerId="ADAL" clId="{A06242B8-236D-394D-AF1F-57123CCD829C}" dt="2023-08-21T15:38:13.449" v="581" actId="1076"/>
          <ac:spMkLst>
            <pc:docMk/>
            <pc:sldMk cId="870818036" sldId="309"/>
            <ac:spMk id="37" creationId="{00000000-0000-0000-0000-000000000000}"/>
          </ac:spMkLst>
        </pc:spChg>
        <pc:spChg chg="del mod">
          <ac:chgData name="Fagnani  Pietro" userId="0ff53c96-74b6-4709-9290-7e0d4fbaa442" providerId="ADAL" clId="{A06242B8-236D-394D-AF1F-57123CCD829C}" dt="2023-08-21T15:36:56.122" v="570" actId="478"/>
          <ac:spMkLst>
            <pc:docMk/>
            <pc:sldMk cId="870818036" sldId="309"/>
            <ac:spMk id="40" creationId="{00000000-0000-0000-0000-000000000000}"/>
          </ac:spMkLst>
        </pc:spChg>
        <pc:spChg chg="del">
          <ac:chgData name="Fagnani  Pietro" userId="0ff53c96-74b6-4709-9290-7e0d4fbaa442" providerId="ADAL" clId="{A06242B8-236D-394D-AF1F-57123CCD829C}" dt="2023-08-21T15:36:41.823" v="561" actId="478"/>
          <ac:spMkLst>
            <pc:docMk/>
            <pc:sldMk cId="870818036" sldId="309"/>
            <ac:spMk id="109" creationId="{A5841732-7F18-404B-A924-FDEBD734C181}"/>
          </ac:spMkLst>
        </pc:spChg>
        <pc:spChg chg="del">
          <ac:chgData name="Fagnani  Pietro" userId="0ff53c96-74b6-4709-9290-7e0d4fbaa442" providerId="ADAL" clId="{A06242B8-236D-394D-AF1F-57123CCD829C}" dt="2023-08-21T15:36:40.646" v="560" actId="478"/>
          <ac:spMkLst>
            <pc:docMk/>
            <pc:sldMk cId="870818036" sldId="309"/>
            <ac:spMk id="111" creationId="{298A4AA4-3AA9-472A-9A1A-24F91B6B92F5}"/>
          </ac:spMkLst>
        </pc:spChg>
        <pc:spChg chg="del">
          <ac:chgData name="Fagnani  Pietro" userId="0ff53c96-74b6-4709-9290-7e0d4fbaa442" providerId="ADAL" clId="{A06242B8-236D-394D-AF1F-57123CCD829C}" dt="2023-08-21T15:36:40.646" v="560" actId="478"/>
          <ac:spMkLst>
            <pc:docMk/>
            <pc:sldMk cId="870818036" sldId="309"/>
            <ac:spMk id="113" creationId="{93F2DEEF-D435-4349-8DAB-3289B051D1E2}"/>
          </ac:spMkLst>
        </pc:spChg>
        <pc:spChg chg="del">
          <ac:chgData name="Fagnani  Pietro" userId="0ff53c96-74b6-4709-9290-7e0d4fbaa442" providerId="ADAL" clId="{A06242B8-236D-394D-AF1F-57123CCD829C}" dt="2023-08-21T15:36:40.646" v="560" actId="478"/>
          <ac:spMkLst>
            <pc:docMk/>
            <pc:sldMk cId="870818036" sldId="309"/>
            <ac:spMk id="115" creationId="{6983DAED-9080-4601-B488-000C7A4D266E}"/>
          </ac:spMkLst>
        </pc:spChg>
        <pc:spChg chg="del">
          <ac:chgData name="Fagnani  Pietro" userId="0ff53c96-74b6-4709-9290-7e0d4fbaa442" providerId="ADAL" clId="{A06242B8-236D-394D-AF1F-57123CCD829C}" dt="2023-08-21T15:36:42.300" v="562" actId="478"/>
          <ac:spMkLst>
            <pc:docMk/>
            <pc:sldMk cId="870818036" sldId="309"/>
            <ac:spMk id="119" creationId="{95F615BE-2118-480E-9355-D6D0F4AF2D2E}"/>
          </ac:spMkLst>
        </pc:spChg>
        <pc:spChg chg="del">
          <ac:chgData name="Fagnani  Pietro" userId="0ff53c96-74b6-4709-9290-7e0d4fbaa442" providerId="ADAL" clId="{A06242B8-236D-394D-AF1F-57123CCD829C}" dt="2023-08-21T15:36:40.646" v="560" actId="478"/>
          <ac:spMkLst>
            <pc:docMk/>
            <pc:sldMk cId="870818036" sldId="309"/>
            <ac:spMk id="121" creationId="{97C09CA2-026A-4014-AB8D-92F6AC234883}"/>
          </ac:spMkLst>
        </pc:spChg>
        <pc:spChg chg="del">
          <ac:chgData name="Fagnani  Pietro" userId="0ff53c96-74b6-4709-9290-7e0d4fbaa442" providerId="ADAL" clId="{A06242B8-236D-394D-AF1F-57123CCD829C}" dt="2023-08-21T15:36:40.646" v="560" actId="478"/>
          <ac:spMkLst>
            <pc:docMk/>
            <pc:sldMk cId="870818036" sldId="309"/>
            <ac:spMk id="123" creationId="{4114AA11-E5A2-4974-AB8A-D3580A210F65}"/>
          </ac:spMkLst>
        </pc:spChg>
        <pc:spChg chg="del">
          <ac:chgData name="Fagnani  Pietro" userId="0ff53c96-74b6-4709-9290-7e0d4fbaa442" providerId="ADAL" clId="{A06242B8-236D-394D-AF1F-57123CCD829C}" dt="2023-08-21T15:36:40.646" v="560" actId="478"/>
          <ac:spMkLst>
            <pc:docMk/>
            <pc:sldMk cId="870818036" sldId="309"/>
            <ac:spMk id="147" creationId="{ED05A191-AEAE-4FFB-893A-6DBD9345296C}"/>
          </ac:spMkLst>
        </pc:spChg>
        <pc:spChg chg="del">
          <ac:chgData name="Fagnani  Pietro" userId="0ff53c96-74b6-4709-9290-7e0d4fbaa442" providerId="ADAL" clId="{A06242B8-236D-394D-AF1F-57123CCD829C}" dt="2023-08-21T15:36:43.091" v="563" actId="478"/>
          <ac:spMkLst>
            <pc:docMk/>
            <pc:sldMk cId="870818036" sldId="309"/>
            <ac:spMk id="151" creationId="{84EC4F1F-626E-44A2-BB94-698BB4B5D3FB}"/>
          </ac:spMkLst>
        </pc:spChg>
        <pc:spChg chg="del">
          <ac:chgData name="Fagnani  Pietro" userId="0ff53c96-74b6-4709-9290-7e0d4fbaa442" providerId="ADAL" clId="{A06242B8-236D-394D-AF1F-57123CCD829C}" dt="2023-08-21T15:36:43.091" v="563" actId="478"/>
          <ac:spMkLst>
            <pc:docMk/>
            <pc:sldMk cId="870818036" sldId="309"/>
            <ac:spMk id="153" creationId="{38572C8A-6F4B-4049-BD0B-A51D2B5F436F}"/>
          </ac:spMkLst>
        </pc:spChg>
        <pc:spChg chg="del">
          <ac:chgData name="Fagnani  Pietro" userId="0ff53c96-74b6-4709-9290-7e0d4fbaa442" providerId="ADAL" clId="{A06242B8-236D-394D-AF1F-57123CCD829C}" dt="2023-08-21T15:36:43.091" v="563" actId="478"/>
          <ac:spMkLst>
            <pc:docMk/>
            <pc:sldMk cId="870818036" sldId="309"/>
            <ac:spMk id="155" creationId="{DCE3592B-1642-4941-A7D2-D68400937B9E}"/>
          </ac:spMkLst>
        </pc:spChg>
        <pc:spChg chg="del">
          <ac:chgData name="Fagnani  Pietro" userId="0ff53c96-74b6-4709-9290-7e0d4fbaa442" providerId="ADAL" clId="{A06242B8-236D-394D-AF1F-57123CCD829C}" dt="2023-08-21T15:36:43.091" v="563" actId="478"/>
          <ac:spMkLst>
            <pc:docMk/>
            <pc:sldMk cId="870818036" sldId="309"/>
            <ac:spMk id="157" creationId="{EDA5AF77-1E33-4380-AC14-FE4541435468}"/>
          </ac:spMkLst>
        </pc:spChg>
        <pc:spChg chg="del">
          <ac:chgData name="Fagnani  Pietro" userId="0ff53c96-74b6-4709-9290-7e0d4fbaa442" providerId="ADAL" clId="{A06242B8-236D-394D-AF1F-57123CCD829C}" dt="2023-08-21T15:36:44.157" v="564" actId="478"/>
          <ac:spMkLst>
            <pc:docMk/>
            <pc:sldMk cId="870818036" sldId="309"/>
            <ac:spMk id="161" creationId="{1565F048-11E1-4690-BF16-2901649408D4}"/>
          </ac:spMkLst>
        </pc:spChg>
        <pc:spChg chg="del">
          <ac:chgData name="Fagnani  Pietro" userId="0ff53c96-74b6-4709-9290-7e0d4fbaa442" providerId="ADAL" clId="{A06242B8-236D-394D-AF1F-57123CCD829C}" dt="2023-08-21T15:36:44.157" v="564" actId="478"/>
          <ac:spMkLst>
            <pc:docMk/>
            <pc:sldMk cId="870818036" sldId="309"/>
            <ac:spMk id="163" creationId="{B8E00478-15AF-40F6-B966-62F5FF36F63D}"/>
          </ac:spMkLst>
        </pc:spChg>
        <pc:spChg chg="del">
          <ac:chgData name="Fagnani  Pietro" userId="0ff53c96-74b6-4709-9290-7e0d4fbaa442" providerId="ADAL" clId="{A06242B8-236D-394D-AF1F-57123CCD829C}" dt="2023-08-21T15:36:44.157" v="564" actId="478"/>
          <ac:spMkLst>
            <pc:docMk/>
            <pc:sldMk cId="870818036" sldId="309"/>
            <ac:spMk id="165" creationId="{97D9FE1E-B27F-4D5E-A597-304349C5D935}"/>
          </ac:spMkLst>
        </pc:spChg>
        <pc:spChg chg="del">
          <ac:chgData name="Fagnani  Pietro" userId="0ff53c96-74b6-4709-9290-7e0d4fbaa442" providerId="ADAL" clId="{A06242B8-236D-394D-AF1F-57123CCD829C}" dt="2023-08-21T15:36:44.157" v="564" actId="478"/>
          <ac:spMkLst>
            <pc:docMk/>
            <pc:sldMk cId="870818036" sldId="309"/>
            <ac:spMk id="167" creationId="{8C4C33EF-4267-480E-892D-690BC259800A}"/>
          </ac:spMkLst>
        </pc:spChg>
        <pc:spChg chg="del">
          <ac:chgData name="Fagnani  Pietro" userId="0ff53c96-74b6-4709-9290-7e0d4fbaa442" providerId="ADAL" clId="{A06242B8-236D-394D-AF1F-57123CCD829C}" dt="2023-08-21T15:36:51.058" v="568" actId="478"/>
          <ac:spMkLst>
            <pc:docMk/>
            <pc:sldMk cId="870818036" sldId="309"/>
            <ac:spMk id="171" creationId="{6D0012CA-59FA-4031-8891-5979BB8C67F1}"/>
          </ac:spMkLst>
        </pc:spChg>
        <pc:spChg chg="del">
          <ac:chgData name="Fagnani  Pietro" userId="0ff53c96-74b6-4709-9290-7e0d4fbaa442" providerId="ADAL" clId="{A06242B8-236D-394D-AF1F-57123CCD829C}" dt="2023-08-21T15:36:50.538" v="567" actId="478"/>
          <ac:spMkLst>
            <pc:docMk/>
            <pc:sldMk cId="870818036" sldId="309"/>
            <ac:spMk id="173" creationId="{3D92E6A6-5A3F-4C6A-A1B4-5FDB8F467876}"/>
          </ac:spMkLst>
        </pc:spChg>
        <pc:spChg chg="del">
          <ac:chgData name="Fagnani  Pietro" userId="0ff53c96-74b6-4709-9290-7e0d4fbaa442" providerId="ADAL" clId="{A06242B8-236D-394D-AF1F-57123CCD829C}" dt="2023-08-21T15:36:50.538" v="567" actId="478"/>
          <ac:spMkLst>
            <pc:docMk/>
            <pc:sldMk cId="870818036" sldId="309"/>
            <ac:spMk id="175" creationId="{A1983E18-0751-408F-AA3E-F8EA3CC9AB12}"/>
          </ac:spMkLst>
        </pc:spChg>
        <pc:spChg chg="del">
          <ac:chgData name="Fagnani  Pietro" userId="0ff53c96-74b6-4709-9290-7e0d4fbaa442" providerId="ADAL" clId="{A06242B8-236D-394D-AF1F-57123CCD829C}" dt="2023-08-21T15:36:50.538" v="567" actId="478"/>
          <ac:spMkLst>
            <pc:docMk/>
            <pc:sldMk cId="870818036" sldId="309"/>
            <ac:spMk id="177" creationId="{0AD8B5EB-7C71-40E6-B4D7-8BB8256B3007}"/>
          </ac:spMkLst>
        </pc:spChg>
        <pc:spChg chg="mod">
          <ac:chgData name="Fagnani  Pietro" userId="0ff53c96-74b6-4709-9290-7e0d4fbaa442" providerId="ADAL" clId="{A06242B8-236D-394D-AF1F-57123CCD829C}" dt="2023-08-21T15:37:12.426" v="572" actId="1076"/>
          <ac:spMkLst>
            <pc:docMk/>
            <pc:sldMk cId="870818036" sldId="309"/>
            <ac:spMk id="181" creationId="{CCE55C83-FD0B-492E-9479-89D4D621BFB0}"/>
          </ac:spMkLst>
        </pc:spChg>
        <pc:spChg chg="mod">
          <ac:chgData name="Fagnani  Pietro" userId="0ff53c96-74b6-4709-9290-7e0d4fbaa442" providerId="ADAL" clId="{A06242B8-236D-394D-AF1F-57123CCD829C}" dt="2023-08-21T15:37:12.426" v="572" actId="1076"/>
          <ac:spMkLst>
            <pc:docMk/>
            <pc:sldMk cId="870818036" sldId="309"/>
            <ac:spMk id="183" creationId="{E38860FD-2578-4B1D-9B74-CEC99C36C524}"/>
          </ac:spMkLst>
        </pc:spChg>
        <pc:spChg chg="mod">
          <ac:chgData name="Fagnani  Pietro" userId="0ff53c96-74b6-4709-9290-7e0d4fbaa442" providerId="ADAL" clId="{A06242B8-236D-394D-AF1F-57123CCD829C}" dt="2023-08-21T15:37:12.426" v="572" actId="1076"/>
          <ac:spMkLst>
            <pc:docMk/>
            <pc:sldMk cId="870818036" sldId="309"/>
            <ac:spMk id="185" creationId="{1152D485-8EDD-4B3D-BA6D-D0F99B770817}"/>
          </ac:spMkLst>
        </pc:spChg>
        <pc:spChg chg="mod">
          <ac:chgData name="Fagnani  Pietro" userId="0ff53c96-74b6-4709-9290-7e0d4fbaa442" providerId="ADAL" clId="{A06242B8-236D-394D-AF1F-57123CCD829C}" dt="2023-08-22T08:18:24.663" v="2008" actId="20577"/>
          <ac:spMkLst>
            <pc:docMk/>
            <pc:sldMk cId="870818036" sldId="309"/>
            <ac:spMk id="187" creationId="{7330B930-6CF2-4956-BD01-75001B1C77EB}"/>
          </ac:spMkLst>
        </pc:spChg>
        <pc:grpChg chg="del">
          <ac:chgData name="Fagnani  Pietro" userId="0ff53c96-74b6-4709-9290-7e0d4fbaa442" providerId="ADAL" clId="{A06242B8-236D-394D-AF1F-57123CCD829C}" dt="2023-08-28T13:16:17.800" v="4652" actId="478"/>
          <ac:grpSpMkLst>
            <pc:docMk/>
            <pc:sldMk cId="870818036" sldId="309"/>
            <ac:grpSpMk id="38" creationId="{00000000-0000-0000-0000-000000000000}"/>
          </ac:grpSpMkLst>
        </pc:grpChg>
        <pc:picChg chg="add del mod">
          <ac:chgData name="Fagnani  Pietro" userId="0ff53c96-74b6-4709-9290-7e0d4fbaa442" providerId="ADAL" clId="{A06242B8-236D-394D-AF1F-57123CCD829C}" dt="2023-09-02T17:19:02.504" v="5859" actId="478"/>
          <ac:picMkLst>
            <pc:docMk/>
            <pc:sldMk cId="870818036" sldId="309"/>
            <ac:picMk id="4" creationId="{BFDD71A5-6F46-5D78-9A80-55E117772356}"/>
          </ac:picMkLst>
        </pc:picChg>
        <pc:picChg chg="add del mod">
          <ac:chgData name="Fagnani  Pietro" userId="0ff53c96-74b6-4709-9290-7e0d4fbaa442" providerId="ADAL" clId="{A06242B8-236D-394D-AF1F-57123CCD829C}" dt="2023-08-28T13:04:46.307" v="4575" actId="478"/>
          <ac:picMkLst>
            <pc:docMk/>
            <pc:sldMk cId="870818036" sldId="309"/>
            <ac:picMk id="5" creationId="{84A4B00B-C6C0-C33A-9D77-C6F1E3D8D44A}"/>
          </ac:picMkLst>
        </pc:picChg>
        <pc:picChg chg="add mod">
          <ac:chgData name="Fagnani  Pietro" userId="0ff53c96-74b6-4709-9290-7e0d4fbaa442" providerId="ADAL" clId="{A06242B8-236D-394D-AF1F-57123CCD829C}" dt="2023-09-02T17:19:07.384" v="5861" actId="1076"/>
          <ac:picMkLst>
            <pc:docMk/>
            <pc:sldMk cId="870818036" sldId="309"/>
            <ac:picMk id="5" creationId="{D03D6C07-2CED-EF96-68E3-FD74341B5CCA}"/>
          </ac:picMkLst>
        </pc:picChg>
        <pc:picChg chg="del">
          <ac:chgData name="Fagnani  Pietro" userId="0ff53c96-74b6-4709-9290-7e0d4fbaa442" providerId="ADAL" clId="{A06242B8-236D-394D-AF1F-57123CCD829C}" dt="2023-08-21T15:36:40.646" v="560" actId="478"/>
          <ac:picMkLst>
            <pc:docMk/>
            <pc:sldMk cId="870818036" sldId="309"/>
            <ac:picMk id="193" creationId="{3168D293-06D2-43EF-AB98-FC64D61E8B0F}"/>
          </ac:picMkLst>
        </pc:picChg>
        <pc:picChg chg="del">
          <ac:chgData name="Fagnani  Pietro" userId="0ff53c96-74b6-4709-9290-7e0d4fbaa442" providerId="ADAL" clId="{A06242B8-236D-394D-AF1F-57123CCD829C}" dt="2023-08-21T15:36:40.646" v="560" actId="478"/>
          <ac:picMkLst>
            <pc:docMk/>
            <pc:sldMk cId="870818036" sldId="309"/>
            <ac:picMk id="195" creationId="{4A6AFF5C-BAC8-4711-925F-CD51DDD2D6B8}"/>
          </ac:picMkLst>
        </pc:picChg>
        <pc:picChg chg="del mod">
          <ac:chgData name="Fagnani  Pietro" userId="0ff53c96-74b6-4709-9290-7e0d4fbaa442" providerId="ADAL" clId="{A06242B8-236D-394D-AF1F-57123CCD829C}" dt="2023-08-22T07:52:58.074" v="1811" actId="478"/>
          <ac:picMkLst>
            <pc:docMk/>
            <pc:sldMk cId="870818036" sldId="309"/>
            <ac:picMk id="197" creationId="{B963E7A5-BFC7-450B-8F64-80F6FFF64BFB}"/>
          </ac:picMkLst>
        </pc:picChg>
        <pc:picChg chg="del">
          <ac:chgData name="Fagnani  Pietro" userId="0ff53c96-74b6-4709-9290-7e0d4fbaa442" providerId="ADAL" clId="{A06242B8-236D-394D-AF1F-57123CCD829C}" dt="2023-08-21T15:36:43.091" v="563" actId="478"/>
          <ac:picMkLst>
            <pc:docMk/>
            <pc:sldMk cId="870818036" sldId="309"/>
            <ac:picMk id="199" creationId="{AF216EE2-9B07-4CCC-862F-899F6523F334}"/>
          </ac:picMkLst>
        </pc:picChg>
        <pc:picChg chg="del">
          <ac:chgData name="Fagnani  Pietro" userId="0ff53c96-74b6-4709-9290-7e0d4fbaa442" providerId="ADAL" clId="{A06242B8-236D-394D-AF1F-57123CCD829C}" dt="2023-08-21T15:36:50.538" v="567" actId="478"/>
          <ac:picMkLst>
            <pc:docMk/>
            <pc:sldMk cId="870818036" sldId="309"/>
            <ac:picMk id="201" creationId="{3677E445-477E-4912-AB32-2E696033D2A2}"/>
          </ac:picMkLst>
        </pc:picChg>
        <pc:picChg chg="del">
          <ac:chgData name="Fagnani  Pietro" userId="0ff53c96-74b6-4709-9290-7e0d4fbaa442" providerId="ADAL" clId="{A06242B8-236D-394D-AF1F-57123CCD829C}" dt="2023-08-21T15:36:44.157" v="564" actId="478"/>
          <ac:picMkLst>
            <pc:docMk/>
            <pc:sldMk cId="870818036" sldId="309"/>
            <ac:picMk id="203" creationId="{3F84B39F-1F81-45DA-BC10-5F5F99E36BB7}"/>
          </ac:picMkLst>
        </pc:picChg>
      </pc:sldChg>
      <pc:sldChg chg="addSp delSp modSp add mod modAnim">
        <pc:chgData name="Fagnani  Pietro" userId="0ff53c96-74b6-4709-9290-7e0d4fbaa442" providerId="ADAL" clId="{A06242B8-236D-394D-AF1F-57123CCD829C}" dt="2023-09-04T13:35:50.468" v="6301" actId="20577"/>
        <pc:sldMkLst>
          <pc:docMk/>
          <pc:sldMk cId="2396855018" sldId="310"/>
        </pc:sldMkLst>
        <pc:spChg chg="mod">
          <ac:chgData name="Fagnani  Pietro" userId="0ff53c96-74b6-4709-9290-7e0d4fbaa442" providerId="ADAL" clId="{A06242B8-236D-394D-AF1F-57123CCD829C}" dt="2023-09-04T13:35:50.468" v="6301" actId="20577"/>
          <ac:spMkLst>
            <pc:docMk/>
            <pc:sldMk cId="2396855018" sldId="310"/>
            <ac:spMk id="3" creationId="{00000000-0000-0000-0000-000000000000}"/>
          </ac:spMkLst>
        </pc:spChg>
        <pc:spChg chg="add mod">
          <ac:chgData name="Fagnani  Pietro" userId="0ff53c96-74b6-4709-9290-7e0d4fbaa442" providerId="ADAL" clId="{A06242B8-236D-394D-AF1F-57123CCD829C}" dt="2023-08-22T08:26:33.324" v="2097" actId="1076"/>
          <ac:spMkLst>
            <pc:docMk/>
            <pc:sldMk cId="2396855018" sldId="310"/>
            <ac:spMk id="4" creationId="{91FFA383-3905-5AC5-AB9F-2E9F448A496D}"/>
          </ac:spMkLst>
        </pc:spChg>
        <pc:spChg chg="del">
          <ac:chgData name="Fagnani  Pietro" userId="0ff53c96-74b6-4709-9290-7e0d4fbaa442" providerId="ADAL" clId="{A06242B8-236D-394D-AF1F-57123CCD829C}" dt="2023-08-22T13:33:21.664" v="4117" actId="478"/>
          <ac:spMkLst>
            <pc:docMk/>
            <pc:sldMk cId="2396855018" sldId="310"/>
            <ac:spMk id="5" creationId="{14888E53-F6C6-C9D8-413E-AE0E3DE137C0}"/>
          </ac:spMkLst>
        </pc:spChg>
        <pc:spChg chg="add mod">
          <ac:chgData name="Fagnani  Pietro" userId="0ff53c96-74b6-4709-9290-7e0d4fbaa442" providerId="ADAL" clId="{A06242B8-236D-394D-AF1F-57123CCD829C}" dt="2023-09-02T16:39:47.137" v="5498"/>
          <ac:spMkLst>
            <pc:docMk/>
            <pc:sldMk cId="2396855018" sldId="310"/>
            <ac:spMk id="6" creationId="{34AE2308-A2B0-FE1D-BA18-B2C5985AAFD2}"/>
          </ac:spMkLst>
        </pc:spChg>
        <pc:spChg chg="mod">
          <ac:chgData name="Fagnani  Pietro" userId="0ff53c96-74b6-4709-9290-7e0d4fbaa442" providerId="ADAL" clId="{A06242B8-236D-394D-AF1F-57123CCD829C}" dt="2023-08-21T15:39:49.129" v="590" actId="1076"/>
          <ac:spMkLst>
            <pc:docMk/>
            <pc:sldMk cId="2396855018" sldId="310"/>
            <ac:spMk id="35" creationId="{00000000-0000-0000-0000-000000000000}"/>
          </ac:spMkLst>
        </pc:spChg>
        <pc:spChg chg="del mod">
          <ac:chgData name="Fagnani  Pietro" userId="0ff53c96-74b6-4709-9290-7e0d4fbaa442" providerId="ADAL" clId="{A06242B8-236D-394D-AF1F-57123CCD829C}" dt="2023-08-22T08:26:11.500" v="2094" actId="478"/>
          <ac:spMkLst>
            <pc:docMk/>
            <pc:sldMk cId="2396855018" sldId="310"/>
            <ac:spMk id="36" creationId="{00000000-0000-0000-0000-000000000000}"/>
          </ac:spMkLst>
        </pc:spChg>
        <pc:spChg chg="mod">
          <ac:chgData name="Fagnani  Pietro" userId="0ff53c96-74b6-4709-9290-7e0d4fbaa442" providerId="ADAL" clId="{A06242B8-236D-394D-AF1F-57123CCD829C}" dt="2023-08-21T15:39:49.129" v="590" actId="1076"/>
          <ac:spMkLst>
            <pc:docMk/>
            <pc:sldMk cId="2396855018" sldId="310"/>
            <ac:spMk id="37" creationId="{00000000-0000-0000-0000-000000000000}"/>
          </ac:spMkLst>
        </pc:spChg>
        <pc:spChg chg="del">
          <ac:chgData name="Fagnani  Pietro" userId="0ff53c96-74b6-4709-9290-7e0d4fbaa442" providerId="ADAL" clId="{A06242B8-236D-394D-AF1F-57123CCD829C}" dt="2023-08-21T15:38:34.623" v="585" actId="478"/>
          <ac:spMkLst>
            <pc:docMk/>
            <pc:sldMk cId="2396855018" sldId="310"/>
            <ac:spMk id="40" creationId="{00000000-0000-0000-0000-000000000000}"/>
          </ac:spMkLst>
        </pc:spChg>
        <pc:spChg chg="mod">
          <ac:chgData name="Fagnani  Pietro" userId="0ff53c96-74b6-4709-9290-7e0d4fbaa442" providerId="ADAL" clId="{A06242B8-236D-394D-AF1F-57123CCD829C}" dt="2023-08-21T15:39:21.428" v="586" actId="1076"/>
          <ac:spMkLst>
            <pc:docMk/>
            <pc:sldMk cId="2396855018" sldId="310"/>
            <ac:spMk id="109" creationId="{A5841732-7F18-404B-A924-FDEBD734C181}"/>
          </ac:spMkLst>
        </pc:spChg>
        <pc:spChg chg="mod">
          <ac:chgData name="Fagnani  Pietro" userId="0ff53c96-74b6-4709-9290-7e0d4fbaa442" providerId="ADAL" clId="{A06242B8-236D-394D-AF1F-57123CCD829C}" dt="2023-08-21T15:39:21.428" v="586" actId="1076"/>
          <ac:spMkLst>
            <pc:docMk/>
            <pc:sldMk cId="2396855018" sldId="310"/>
            <ac:spMk id="111" creationId="{298A4AA4-3AA9-472A-9A1A-24F91B6B92F5}"/>
          </ac:spMkLst>
        </pc:spChg>
        <pc:spChg chg="mod">
          <ac:chgData name="Fagnani  Pietro" userId="0ff53c96-74b6-4709-9290-7e0d4fbaa442" providerId="ADAL" clId="{A06242B8-236D-394D-AF1F-57123CCD829C}" dt="2023-08-21T15:39:21.428" v="586" actId="1076"/>
          <ac:spMkLst>
            <pc:docMk/>
            <pc:sldMk cId="2396855018" sldId="310"/>
            <ac:spMk id="113" creationId="{93F2DEEF-D435-4349-8DAB-3289B051D1E2}"/>
          </ac:spMkLst>
        </pc:spChg>
        <pc:spChg chg="mod">
          <ac:chgData name="Fagnani  Pietro" userId="0ff53c96-74b6-4709-9290-7e0d4fbaa442" providerId="ADAL" clId="{A06242B8-236D-394D-AF1F-57123CCD829C}" dt="2023-08-22T08:18:08.500" v="1994" actId="20577"/>
          <ac:spMkLst>
            <pc:docMk/>
            <pc:sldMk cId="2396855018" sldId="310"/>
            <ac:spMk id="115" creationId="{6983DAED-9080-4601-B488-000C7A4D266E}"/>
          </ac:spMkLst>
        </pc:spChg>
        <pc:spChg chg="del">
          <ac:chgData name="Fagnani  Pietro" userId="0ff53c96-74b6-4709-9290-7e0d4fbaa442" providerId="ADAL" clId="{A06242B8-236D-394D-AF1F-57123CCD829C}" dt="2023-08-21T15:38:28.698" v="584" actId="478"/>
          <ac:spMkLst>
            <pc:docMk/>
            <pc:sldMk cId="2396855018" sldId="310"/>
            <ac:spMk id="119" creationId="{95F615BE-2118-480E-9355-D6D0F4AF2D2E}"/>
          </ac:spMkLst>
        </pc:spChg>
        <pc:spChg chg="del">
          <ac:chgData name="Fagnani  Pietro" userId="0ff53c96-74b6-4709-9290-7e0d4fbaa442" providerId="ADAL" clId="{A06242B8-236D-394D-AF1F-57123CCD829C}" dt="2023-08-21T15:38:28.698" v="584" actId="478"/>
          <ac:spMkLst>
            <pc:docMk/>
            <pc:sldMk cId="2396855018" sldId="310"/>
            <ac:spMk id="121" creationId="{97C09CA2-026A-4014-AB8D-92F6AC234883}"/>
          </ac:spMkLst>
        </pc:spChg>
        <pc:spChg chg="del">
          <ac:chgData name="Fagnani  Pietro" userId="0ff53c96-74b6-4709-9290-7e0d4fbaa442" providerId="ADAL" clId="{A06242B8-236D-394D-AF1F-57123CCD829C}" dt="2023-08-21T15:38:28.698" v="584" actId="478"/>
          <ac:spMkLst>
            <pc:docMk/>
            <pc:sldMk cId="2396855018" sldId="310"/>
            <ac:spMk id="123" creationId="{4114AA11-E5A2-4974-AB8A-D3580A210F65}"/>
          </ac:spMkLst>
        </pc:spChg>
        <pc:spChg chg="del">
          <ac:chgData name="Fagnani  Pietro" userId="0ff53c96-74b6-4709-9290-7e0d4fbaa442" providerId="ADAL" clId="{A06242B8-236D-394D-AF1F-57123CCD829C}" dt="2023-08-21T15:38:28.698" v="584" actId="478"/>
          <ac:spMkLst>
            <pc:docMk/>
            <pc:sldMk cId="2396855018" sldId="310"/>
            <ac:spMk id="147" creationId="{ED05A191-AEAE-4FFB-893A-6DBD9345296C}"/>
          </ac:spMkLst>
        </pc:spChg>
        <pc:spChg chg="del">
          <ac:chgData name="Fagnani  Pietro" userId="0ff53c96-74b6-4709-9290-7e0d4fbaa442" providerId="ADAL" clId="{A06242B8-236D-394D-AF1F-57123CCD829C}" dt="2023-08-21T15:38:26.301" v="583" actId="478"/>
          <ac:spMkLst>
            <pc:docMk/>
            <pc:sldMk cId="2396855018" sldId="310"/>
            <ac:spMk id="151" creationId="{84EC4F1F-626E-44A2-BB94-698BB4B5D3FB}"/>
          </ac:spMkLst>
        </pc:spChg>
        <pc:spChg chg="del">
          <ac:chgData name="Fagnani  Pietro" userId="0ff53c96-74b6-4709-9290-7e0d4fbaa442" providerId="ADAL" clId="{A06242B8-236D-394D-AF1F-57123CCD829C}" dt="2023-08-21T15:38:26.301" v="583" actId="478"/>
          <ac:spMkLst>
            <pc:docMk/>
            <pc:sldMk cId="2396855018" sldId="310"/>
            <ac:spMk id="153" creationId="{38572C8A-6F4B-4049-BD0B-A51D2B5F436F}"/>
          </ac:spMkLst>
        </pc:spChg>
        <pc:spChg chg="del">
          <ac:chgData name="Fagnani  Pietro" userId="0ff53c96-74b6-4709-9290-7e0d4fbaa442" providerId="ADAL" clId="{A06242B8-236D-394D-AF1F-57123CCD829C}" dt="2023-08-21T15:38:26.301" v="583" actId="478"/>
          <ac:spMkLst>
            <pc:docMk/>
            <pc:sldMk cId="2396855018" sldId="310"/>
            <ac:spMk id="155" creationId="{DCE3592B-1642-4941-A7D2-D68400937B9E}"/>
          </ac:spMkLst>
        </pc:spChg>
        <pc:spChg chg="del">
          <ac:chgData name="Fagnani  Pietro" userId="0ff53c96-74b6-4709-9290-7e0d4fbaa442" providerId="ADAL" clId="{A06242B8-236D-394D-AF1F-57123CCD829C}" dt="2023-08-21T15:38:26.301" v="583" actId="478"/>
          <ac:spMkLst>
            <pc:docMk/>
            <pc:sldMk cId="2396855018" sldId="310"/>
            <ac:spMk id="157" creationId="{EDA5AF77-1E33-4380-AC14-FE4541435468}"/>
          </ac:spMkLst>
        </pc:spChg>
        <pc:spChg chg="del">
          <ac:chgData name="Fagnani  Pietro" userId="0ff53c96-74b6-4709-9290-7e0d4fbaa442" providerId="ADAL" clId="{A06242B8-236D-394D-AF1F-57123CCD829C}" dt="2023-08-21T15:38:26.301" v="583" actId="478"/>
          <ac:spMkLst>
            <pc:docMk/>
            <pc:sldMk cId="2396855018" sldId="310"/>
            <ac:spMk id="161" creationId="{1565F048-11E1-4690-BF16-2901649408D4}"/>
          </ac:spMkLst>
        </pc:spChg>
        <pc:spChg chg="del">
          <ac:chgData name="Fagnani  Pietro" userId="0ff53c96-74b6-4709-9290-7e0d4fbaa442" providerId="ADAL" clId="{A06242B8-236D-394D-AF1F-57123CCD829C}" dt="2023-08-21T15:38:26.301" v="583" actId="478"/>
          <ac:spMkLst>
            <pc:docMk/>
            <pc:sldMk cId="2396855018" sldId="310"/>
            <ac:spMk id="163" creationId="{B8E00478-15AF-40F6-B966-62F5FF36F63D}"/>
          </ac:spMkLst>
        </pc:spChg>
        <pc:spChg chg="del">
          <ac:chgData name="Fagnani  Pietro" userId="0ff53c96-74b6-4709-9290-7e0d4fbaa442" providerId="ADAL" clId="{A06242B8-236D-394D-AF1F-57123CCD829C}" dt="2023-08-21T15:38:26.301" v="583" actId="478"/>
          <ac:spMkLst>
            <pc:docMk/>
            <pc:sldMk cId="2396855018" sldId="310"/>
            <ac:spMk id="165" creationId="{97D9FE1E-B27F-4D5E-A597-304349C5D935}"/>
          </ac:spMkLst>
        </pc:spChg>
        <pc:spChg chg="del">
          <ac:chgData name="Fagnani  Pietro" userId="0ff53c96-74b6-4709-9290-7e0d4fbaa442" providerId="ADAL" clId="{A06242B8-236D-394D-AF1F-57123CCD829C}" dt="2023-08-21T15:38:26.301" v="583" actId="478"/>
          <ac:spMkLst>
            <pc:docMk/>
            <pc:sldMk cId="2396855018" sldId="310"/>
            <ac:spMk id="167" creationId="{8C4C33EF-4267-480E-892D-690BC259800A}"/>
          </ac:spMkLst>
        </pc:spChg>
        <pc:spChg chg="del">
          <ac:chgData name="Fagnani  Pietro" userId="0ff53c96-74b6-4709-9290-7e0d4fbaa442" providerId="ADAL" clId="{A06242B8-236D-394D-AF1F-57123CCD829C}" dt="2023-08-21T15:38:26.301" v="583" actId="478"/>
          <ac:spMkLst>
            <pc:docMk/>
            <pc:sldMk cId="2396855018" sldId="310"/>
            <ac:spMk id="171" creationId="{6D0012CA-59FA-4031-8891-5979BB8C67F1}"/>
          </ac:spMkLst>
        </pc:spChg>
        <pc:spChg chg="del">
          <ac:chgData name="Fagnani  Pietro" userId="0ff53c96-74b6-4709-9290-7e0d4fbaa442" providerId="ADAL" clId="{A06242B8-236D-394D-AF1F-57123CCD829C}" dt="2023-08-21T15:38:26.301" v="583" actId="478"/>
          <ac:spMkLst>
            <pc:docMk/>
            <pc:sldMk cId="2396855018" sldId="310"/>
            <ac:spMk id="173" creationId="{3D92E6A6-5A3F-4C6A-A1B4-5FDB8F467876}"/>
          </ac:spMkLst>
        </pc:spChg>
        <pc:spChg chg="del">
          <ac:chgData name="Fagnani  Pietro" userId="0ff53c96-74b6-4709-9290-7e0d4fbaa442" providerId="ADAL" clId="{A06242B8-236D-394D-AF1F-57123CCD829C}" dt="2023-08-21T15:38:26.301" v="583" actId="478"/>
          <ac:spMkLst>
            <pc:docMk/>
            <pc:sldMk cId="2396855018" sldId="310"/>
            <ac:spMk id="175" creationId="{A1983E18-0751-408F-AA3E-F8EA3CC9AB12}"/>
          </ac:spMkLst>
        </pc:spChg>
        <pc:spChg chg="del">
          <ac:chgData name="Fagnani  Pietro" userId="0ff53c96-74b6-4709-9290-7e0d4fbaa442" providerId="ADAL" clId="{A06242B8-236D-394D-AF1F-57123CCD829C}" dt="2023-08-21T15:38:26.301" v="583" actId="478"/>
          <ac:spMkLst>
            <pc:docMk/>
            <pc:sldMk cId="2396855018" sldId="310"/>
            <ac:spMk id="177" creationId="{0AD8B5EB-7C71-40E6-B4D7-8BB8256B3007}"/>
          </ac:spMkLst>
        </pc:spChg>
        <pc:spChg chg="del">
          <ac:chgData name="Fagnani  Pietro" userId="0ff53c96-74b6-4709-9290-7e0d4fbaa442" providerId="ADAL" clId="{A06242B8-236D-394D-AF1F-57123CCD829C}" dt="2023-08-21T15:38:26.301" v="583" actId="478"/>
          <ac:spMkLst>
            <pc:docMk/>
            <pc:sldMk cId="2396855018" sldId="310"/>
            <ac:spMk id="181" creationId="{CCE55C83-FD0B-492E-9479-89D4D621BFB0}"/>
          </ac:spMkLst>
        </pc:spChg>
        <pc:spChg chg="del">
          <ac:chgData name="Fagnani  Pietro" userId="0ff53c96-74b6-4709-9290-7e0d4fbaa442" providerId="ADAL" clId="{A06242B8-236D-394D-AF1F-57123CCD829C}" dt="2023-08-21T15:38:26.301" v="583" actId="478"/>
          <ac:spMkLst>
            <pc:docMk/>
            <pc:sldMk cId="2396855018" sldId="310"/>
            <ac:spMk id="183" creationId="{E38860FD-2578-4B1D-9B74-CEC99C36C524}"/>
          </ac:spMkLst>
        </pc:spChg>
        <pc:spChg chg="del">
          <ac:chgData name="Fagnani  Pietro" userId="0ff53c96-74b6-4709-9290-7e0d4fbaa442" providerId="ADAL" clId="{A06242B8-236D-394D-AF1F-57123CCD829C}" dt="2023-08-21T15:38:26.301" v="583" actId="478"/>
          <ac:spMkLst>
            <pc:docMk/>
            <pc:sldMk cId="2396855018" sldId="310"/>
            <ac:spMk id="185" creationId="{1152D485-8EDD-4B3D-BA6D-D0F99B770817}"/>
          </ac:spMkLst>
        </pc:spChg>
        <pc:spChg chg="del">
          <ac:chgData name="Fagnani  Pietro" userId="0ff53c96-74b6-4709-9290-7e0d4fbaa442" providerId="ADAL" clId="{A06242B8-236D-394D-AF1F-57123CCD829C}" dt="2023-08-21T15:38:26.301" v="583" actId="478"/>
          <ac:spMkLst>
            <pc:docMk/>
            <pc:sldMk cId="2396855018" sldId="310"/>
            <ac:spMk id="187" creationId="{7330B930-6CF2-4956-BD01-75001B1C77EB}"/>
          </ac:spMkLst>
        </pc:spChg>
        <pc:grpChg chg="del">
          <ac:chgData name="Fagnani  Pietro" userId="0ff53c96-74b6-4709-9290-7e0d4fbaa442" providerId="ADAL" clId="{A06242B8-236D-394D-AF1F-57123CCD829C}" dt="2023-08-28T13:16:33.844" v="4656" actId="478"/>
          <ac:grpSpMkLst>
            <pc:docMk/>
            <pc:sldMk cId="2396855018" sldId="310"/>
            <ac:grpSpMk id="38" creationId="{00000000-0000-0000-0000-000000000000}"/>
          </ac:grpSpMkLst>
        </pc:grpChg>
        <pc:picChg chg="add mod">
          <ac:chgData name="Fagnani  Pietro" userId="0ff53c96-74b6-4709-9290-7e0d4fbaa442" providerId="ADAL" clId="{A06242B8-236D-394D-AF1F-57123CCD829C}" dt="2023-09-02T16:41:23.146" v="5504" actId="339"/>
          <ac:picMkLst>
            <pc:docMk/>
            <pc:sldMk cId="2396855018" sldId="310"/>
            <ac:picMk id="5" creationId="{645012B5-2D6C-3F7B-2CCE-F5CCB2953175}"/>
          </ac:picMkLst>
        </pc:picChg>
        <pc:picChg chg="del">
          <ac:chgData name="Fagnani  Pietro" userId="0ff53c96-74b6-4709-9290-7e0d4fbaa442" providerId="ADAL" clId="{A06242B8-236D-394D-AF1F-57123CCD829C}" dt="2023-09-02T16:37:14.009" v="5467" actId="478"/>
          <ac:picMkLst>
            <pc:docMk/>
            <pc:sldMk cId="2396855018" sldId="310"/>
            <ac:picMk id="7" creationId="{8B4FD89A-9F62-8415-7C82-BCCB8D64056A}"/>
          </ac:picMkLst>
        </pc:picChg>
        <pc:picChg chg="del">
          <ac:chgData name="Fagnani  Pietro" userId="0ff53c96-74b6-4709-9290-7e0d4fbaa442" providerId="ADAL" clId="{A06242B8-236D-394D-AF1F-57123CCD829C}" dt="2023-08-21T15:38:28.698" v="584" actId="478"/>
          <ac:picMkLst>
            <pc:docMk/>
            <pc:sldMk cId="2396855018" sldId="310"/>
            <ac:picMk id="193" creationId="{3168D293-06D2-43EF-AB98-FC64D61E8B0F}"/>
          </ac:picMkLst>
        </pc:picChg>
        <pc:picChg chg="mod">
          <ac:chgData name="Fagnani  Pietro" userId="0ff53c96-74b6-4709-9290-7e0d4fbaa442" providerId="ADAL" clId="{A06242B8-236D-394D-AF1F-57123CCD829C}" dt="2023-08-21T15:39:21.428" v="586" actId="1076"/>
          <ac:picMkLst>
            <pc:docMk/>
            <pc:sldMk cId="2396855018" sldId="310"/>
            <ac:picMk id="195" creationId="{4A6AFF5C-BAC8-4711-925F-CD51DDD2D6B8}"/>
          </ac:picMkLst>
        </pc:picChg>
        <pc:picChg chg="del">
          <ac:chgData name="Fagnani  Pietro" userId="0ff53c96-74b6-4709-9290-7e0d4fbaa442" providerId="ADAL" clId="{A06242B8-236D-394D-AF1F-57123CCD829C}" dt="2023-08-21T15:38:26.301" v="583" actId="478"/>
          <ac:picMkLst>
            <pc:docMk/>
            <pc:sldMk cId="2396855018" sldId="310"/>
            <ac:picMk id="197" creationId="{B963E7A5-BFC7-450B-8F64-80F6FFF64BFB}"/>
          </ac:picMkLst>
        </pc:picChg>
        <pc:picChg chg="del">
          <ac:chgData name="Fagnani  Pietro" userId="0ff53c96-74b6-4709-9290-7e0d4fbaa442" providerId="ADAL" clId="{A06242B8-236D-394D-AF1F-57123CCD829C}" dt="2023-08-21T15:38:26.301" v="583" actId="478"/>
          <ac:picMkLst>
            <pc:docMk/>
            <pc:sldMk cId="2396855018" sldId="310"/>
            <ac:picMk id="199" creationId="{AF216EE2-9B07-4CCC-862F-899F6523F334}"/>
          </ac:picMkLst>
        </pc:picChg>
        <pc:picChg chg="del">
          <ac:chgData name="Fagnani  Pietro" userId="0ff53c96-74b6-4709-9290-7e0d4fbaa442" providerId="ADAL" clId="{A06242B8-236D-394D-AF1F-57123CCD829C}" dt="2023-08-21T15:38:26.301" v="583" actId="478"/>
          <ac:picMkLst>
            <pc:docMk/>
            <pc:sldMk cId="2396855018" sldId="310"/>
            <ac:picMk id="201" creationId="{3677E445-477E-4912-AB32-2E696033D2A2}"/>
          </ac:picMkLst>
        </pc:picChg>
        <pc:picChg chg="del">
          <ac:chgData name="Fagnani  Pietro" userId="0ff53c96-74b6-4709-9290-7e0d4fbaa442" providerId="ADAL" clId="{A06242B8-236D-394D-AF1F-57123CCD829C}" dt="2023-08-21T15:38:26.301" v="583" actId="478"/>
          <ac:picMkLst>
            <pc:docMk/>
            <pc:sldMk cId="2396855018" sldId="310"/>
            <ac:picMk id="203" creationId="{3F84B39F-1F81-45DA-BC10-5F5F99E36BB7}"/>
          </ac:picMkLst>
        </pc:picChg>
      </pc:sldChg>
      <pc:sldChg chg="addSp delSp modSp add mod ord modTransition addAnim delAnim modAnim">
        <pc:chgData name="Fagnani  Pietro" userId="0ff53c96-74b6-4709-9290-7e0d4fbaa442" providerId="ADAL" clId="{A06242B8-236D-394D-AF1F-57123CCD829C}" dt="2023-09-04T13:31:22.894" v="6225" actId="1076"/>
        <pc:sldMkLst>
          <pc:docMk/>
          <pc:sldMk cId="2441370191" sldId="311"/>
        </pc:sldMkLst>
        <pc:spChg chg="del">
          <ac:chgData name="Fagnani  Pietro" userId="0ff53c96-74b6-4709-9290-7e0d4fbaa442" providerId="ADAL" clId="{A06242B8-236D-394D-AF1F-57123CCD829C}" dt="2023-08-28T13:16:44.175" v="4660" actId="478"/>
          <ac:spMkLst>
            <pc:docMk/>
            <pc:sldMk cId="2441370191" sldId="311"/>
            <ac:spMk id="2" creationId="{00599601-B2F0-236E-8307-95E580527F28}"/>
          </ac:spMkLst>
        </pc:spChg>
        <pc:spChg chg="del">
          <ac:chgData name="Fagnani  Pietro" userId="0ff53c96-74b6-4709-9290-7e0d4fbaa442" providerId="ADAL" clId="{A06242B8-236D-394D-AF1F-57123CCD829C}" dt="2023-08-28T13:16:44.175" v="4660" actId="478"/>
          <ac:spMkLst>
            <pc:docMk/>
            <pc:sldMk cId="2441370191" sldId="311"/>
            <ac:spMk id="3" creationId="{8FC79CD0-7C77-FB76-51F9-574D087AB092}"/>
          </ac:spMkLst>
        </pc:spChg>
        <pc:spChg chg="del">
          <ac:chgData name="Fagnani  Pietro" userId="0ff53c96-74b6-4709-9290-7e0d4fbaa442" providerId="ADAL" clId="{A06242B8-236D-394D-AF1F-57123CCD829C}" dt="2023-08-28T13:16:44.175" v="4660" actId="478"/>
          <ac:spMkLst>
            <pc:docMk/>
            <pc:sldMk cId="2441370191" sldId="311"/>
            <ac:spMk id="4" creationId="{C0E1F443-A52E-5D1C-654E-AD9A900F1F8A}"/>
          </ac:spMkLst>
        </pc:spChg>
        <pc:spChg chg="del">
          <ac:chgData name="Fagnani  Pietro" userId="0ff53c96-74b6-4709-9290-7e0d4fbaa442" providerId="ADAL" clId="{A06242B8-236D-394D-AF1F-57123CCD829C}" dt="2023-08-28T13:16:44.175" v="4660" actId="478"/>
          <ac:spMkLst>
            <pc:docMk/>
            <pc:sldMk cId="2441370191" sldId="311"/>
            <ac:spMk id="5" creationId="{90974CF0-1B99-82E4-792A-23351ADFFC10}"/>
          </ac:spMkLst>
        </pc:spChg>
        <pc:spChg chg="del">
          <ac:chgData name="Fagnani  Pietro" userId="0ff53c96-74b6-4709-9290-7e0d4fbaa442" providerId="ADAL" clId="{A06242B8-236D-394D-AF1F-57123CCD829C}" dt="2023-08-28T13:16:44.175" v="4660" actId="478"/>
          <ac:spMkLst>
            <pc:docMk/>
            <pc:sldMk cId="2441370191" sldId="311"/>
            <ac:spMk id="6" creationId="{A2F1C1C3-42D0-E9F6-69F8-6E732F6FB2E0}"/>
          </ac:spMkLst>
        </pc:spChg>
        <pc:spChg chg="del">
          <ac:chgData name="Fagnani  Pietro" userId="0ff53c96-74b6-4709-9290-7e0d4fbaa442" providerId="ADAL" clId="{A06242B8-236D-394D-AF1F-57123CCD829C}" dt="2023-08-28T13:16:44.175" v="4660" actId="478"/>
          <ac:spMkLst>
            <pc:docMk/>
            <pc:sldMk cId="2441370191" sldId="311"/>
            <ac:spMk id="7" creationId="{59F5A921-35A5-D1FD-F44C-07C52A4E0E3F}"/>
          </ac:spMkLst>
        </pc:spChg>
        <pc:spChg chg="del">
          <ac:chgData name="Fagnani  Pietro" userId="0ff53c96-74b6-4709-9290-7e0d4fbaa442" providerId="ADAL" clId="{A06242B8-236D-394D-AF1F-57123CCD829C}" dt="2023-08-28T13:16:44.175" v="4660" actId="478"/>
          <ac:spMkLst>
            <pc:docMk/>
            <pc:sldMk cId="2441370191" sldId="311"/>
            <ac:spMk id="8" creationId="{E50C9F1A-E3C1-B04D-3F37-86C9C5D83DBD}"/>
          </ac:spMkLst>
        </pc:spChg>
        <pc:spChg chg="del">
          <ac:chgData name="Fagnani  Pietro" userId="0ff53c96-74b6-4709-9290-7e0d4fbaa442" providerId="ADAL" clId="{A06242B8-236D-394D-AF1F-57123CCD829C}" dt="2023-08-28T13:16:44.175" v="4660" actId="478"/>
          <ac:spMkLst>
            <pc:docMk/>
            <pc:sldMk cId="2441370191" sldId="311"/>
            <ac:spMk id="9" creationId="{BC44E871-762A-23D6-165C-66954330B1B6}"/>
          </ac:spMkLst>
        </pc:spChg>
        <pc:spChg chg="add del mod">
          <ac:chgData name="Fagnani  Pietro" userId="0ff53c96-74b6-4709-9290-7e0d4fbaa442" providerId="ADAL" clId="{A06242B8-236D-394D-AF1F-57123CCD829C}" dt="2023-08-21T15:53:43.824" v="648"/>
          <ac:spMkLst>
            <pc:docMk/>
            <pc:sldMk cId="2441370191" sldId="311"/>
            <ac:spMk id="10" creationId="{C1BA1BD2-B7FF-D4D0-D60A-DE486E776316}"/>
          </ac:spMkLst>
        </pc:spChg>
        <pc:spChg chg="add del mod">
          <ac:chgData name="Fagnani  Pietro" userId="0ff53c96-74b6-4709-9290-7e0d4fbaa442" providerId="ADAL" clId="{A06242B8-236D-394D-AF1F-57123CCD829C}" dt="2023-08-21T15:53:43.824" v="648"/>
          <ac:spMkLst>
            <pc:docMk/>
            <pc:sldMk cId="2441370191" sldId="311"/>
            <ac:spMk id="11" creationId="{DBFB18C5-E7E0-FFD3-91A6-E9A0460B63A8}"/>
          </ac:spMkLst>
        </pc:spChg>
        <pc:spChg chg="add del mod">
          <ac:chgData name="Fagnani  Pietro" userId="0ff53c96-74b6-4709-9290-7e0d4fbaa442" providerId="ADAL" clId="{A06242B8-236D-394D-AF1F-57123CCD829C}" dt="2023-08-21T15:53:43.824" v="648"/>
          <ac:spMkLst>
            <pc:docMk/>
            <pc:sldMk cId="2441370191" sldId="311"/>
            <ac:spMk id="12" creationId="{B0338C41-195B-E0D6-413C-DFC81623684F}"/>
          </ac:spMkLst>
        </pc:spChg>
        <pc:spChg chg="add del mod">
          <ac:chgData name="Fagnani  Pietro" userId="0ff53c96-74b6-4709-9290-7e0d4fbaa442" providerId="ADAL" clId="{A06242B8-236D-394D-AF1F-57123CCD829C}" dt="2023-08-21T15:53:43.824" v="648"/>
          <ac:spMkLst>
            <pc:docMk/>
            <pc:sldMk cId="2441370191" sldId="311"/>
            <ac:spMk id="13" creationId="{38484089-8DA5-FADC-D6A7-992BA8E00EB3}"/>
          </ac:spMkLst>
        </pc:spChg>
        <pc:spChg chg="add del">
          <ac:chgData name="Fagnani  Pietro" userId="0ff53c96-74b6-4709-9290-7e0d4fbaa442" providerId="ADAL" clId="{A06242B8-236D-394D-AF1F-57123CCD829C}" dt="2023-08-21T15:53:44.096" v="649" actId="478"/>
          <ac:spMkLst>
            <pc:docMk/>
            <pc:sldMk cId="2441370191" sldId="311"/>
            <ac:spMk id="14" creationId="{F425D93B-5223-4043-881B-322BF77DD61E}"/>
          </ac:spMkLst>
        </pc:spChg>
        <pc:spChg chg="add del">
          <ac:chgData name="Fagnani  Pietro" userId="0ff53c96-74b6-4709-9290-7e0d4fbaa442" providerId="ADAL" clId="{A06242B8-236D-394D-AF1F-57123CCD829C}" dt="2023-08-21T15:53:44.096" v="649" actId="478"/>
          <ac:spMkLst>
            <pc:docMk/>
            <pc:sldMk cId="2441370191" sldId="311"/>
            <ac:spMk id="15" creationId="{A199D831-256B-4057-9470-29FB67B132EA}"/>
          </ac:spMkLst>
        </pc:spChg>
        <pc:spChg chg="add del">
          <ac:chgData name="Fagnani  Pietro" userId="0ff53c96-74b6-4709-9290-7e0d4fbaa442" providerId="ADAL" clId="{A06242B8-236D-394D-AF1F-57123CCD829C}" dt="2023-08-21T15:53:44.096" v="649" actId="478"/>
          <ac:spMkLst>
            <pc:docMk/>
            <pc:sldMk cId="2441370191" sldId="311"/>
            <ac:spMk id="16" creationId="{9163A13A-47F8-4C2D-85EC-D3EE3C8940A6}"/>
          </ac:spMkLst>
        </pc:spChg>
        <pc:spChg chg="add del mod">
          <ac:chgData name="Fagnani  Pietro" userId="0ff53c96-74b6-4709-9290-7e0d4fbaa442" providerId="ADAL" clId="{A06242B8-236D-394D-AF1F-57123CCD829C}" dt="2023-08-22T08:17:56.882" v="1982" actId="20577"/>
          <ac:spMkLst>
            <pc:docMk/>
            <pc:sldMk cId="2441370191" sldId="311"/>
            <ac:spMk id="18" creationId="{56903505-31C8-4A27-9865-EF568835627D}"/>
          </ac:spMkLst>
        </pc:spChg>
        <pc:spChg chg="mod">
          <ac:chgData name="Fagnani  Pietro" userId="0ff53c96-74b6-4709-9290-7e0d4fbaa442" providerId="ADAL" clId="{A06242B8-236D-394D-AF1F-57123CCD829C}" dt="2023-08-22T08:17:58.479" v="1984" actId="20577"/>
          <ac:spMkLst>
            <pc:docMk/>
            <pc:sldMk cId="2441370191" sldId="311"/>
            <ac:spMk id="25" creationId="{F5FBB380-D7DB-4BD7-9195-BEBB0AD57735}"/>
          </ac:spMkLst>
        </pc:spChg>
        <pc:spChg chg="mod">
          <ac:chgData name="Fagnani  Pietro" userId="0ff53c96-74b6-4709-9290-7e0d4fbaa442" providerId="ADAL" clId="{A06242B8-236D-394D-AF1F-57123CCD829C}" dt="2023-08-22T08:17:59.982" v="1986" actId="20577"/>
          <ac:spMkLst>
            <pc:docMk/>
            <pc:sldMk cId="2441370191" sldId="311"/>
            <ac:spMk id="32" creationId="{6C0E9EFD-347B-4268-BD1B-254D7EF495C2}"/>
          </ac:spMkLst>
        </pc:spChg>
        <pc:spChg chg="mod">
          <ac:chgData name="Fagnani  Pietro" userId="0ff53c96-74b6-4709-9290-7e0d4fbaa442" providerId="ADAL" clId="{A06242B8-236D-394D-AF1F-57123CCD829C}" dt="2023-08-22T08:18:01.633" v="1988" actId="20577"/>
          <ac:spMkLst>
            <pc:docMk/>
            <pc:sldMk cId="2441370191" sldId="311"/>
            <ac:spMk id="39" creationId="{E7C2F112-5C49-40BD-B65E-74F1F1E58A32}"/>
          </ac:spMkLst>
        </pc:spChg>
        <pc:spChg chg="mod">
          <ac:chgData name="Fagnani  Pietro" userId="0ff53c96-74b6-4709-9290-7e0d4fbaa442" providerId="ADAL" clId="{A06242B8-236D-394D-AF1F-57123CCD829C}" dt="2023-08-22T08:18:03.347" v="1990" actId="20577"/>
          <ac:spMkLst>
            <pc:docMk/>
            <pc:sldMk cId="2441370191" sldId="311"/>
            <ac:spMk id="46" creationId="{EEB596AB-061C-442F-8D02-BF80E79BF0C6}"/>
          </ac:spMkLst>
        </pc:spChg>
        <pc:spChg chg="mod">
          <ac:chgData name="Fagnani  Pietro" userId="0ff53c96-74b6-4709-9290-7e0d4fbaa442" providerId="ADAL" clId="{A06242B8-236D-394D-AF1F-57123CCD829C}" dt="2023-08-22T08:18:04.935" v="1992" actId="20577"/>
          <ac:spMkLst>
            <pc:docMk/>
            <pc:sldMk cId="2441370191" sldId="311"/>
            <ac:spMk id="53" creationId="{2C480349-815C-4501-A2E2-5049AF536897}"/>
          </ac:spMkLst>
        </pc:spChg>
        <pc:spChg chg="mod">
          <ac:chgData name="Fagnani  Pietro" userId="0ff53c96-74b6-4709-9290-7e0d4fbaa442" providerId="ADAL" clId="{A06242B8-236D-394D-AF1F-57123CCD829C}" dt="2023-09-04T13:31:22.894" v="6225" actId="1076"/>
          <ac:spMkLst>
            <pc:docMk/>
            <pc:sldMk cId="2441370191" sldId="311"/>
            <ac:spMk id="55" creationId="{4ED5A064-8333-42D8-9CC1-C5BD21FDE0CF}"/>
          </ac:spMkLst>
        </pc:spChg>
        <pc:spChg chg="del">
          <ac:chgData name="Fagnani  Pietro" userId="0ff53c96-74b6-4709-9290-7e0d4fbaa442" providerId="ADAL" clId="{A06242B8-236D-394D-AF1F-57123CCD829C}" dt="2023-08-21T16:00:05.658" v="658" actId="478"/>
          <ac:spMkLst>
            <pc:docMk/>
            <pc:sldMk cId="2441370191" sldId="311"/>
            <ac:spMk id="81" creationId="{D821F88B-ABCD-4445-9838-CD4350D2F095}"/>
          </ac:spMkLst>
        </pc:spChg>
        <pc:spChg chg="del">
          <ac:chgData name="Fagnani  Pietro" userId="0ff53c96-74b6-4709-9290-7e0d4fbaa442" providerId="ADAL" clId="{A06242B8-236D-394D-AF1F-57123CCD829C}" dt="2023-08-21T15:59:59.310" v="654" actId="478"/>
          <ac:spMkLst>
            <pc:docMk/>
            <pc:sldMk cId="2441370191" sldId="311"/>
            <ac:spMk id="83" creationId="{DCF748BC-A72B-4737-96AB-ED9F63ABCDCE}"/>
          </ac:spMkLst>
        </pc:spChg>
        <pc:spChg chg="del">
          <ac:chgData name="Fagnani  Pietro" userId="0ff53c96-74b6-4709-9290-7e0d4fbaa442" providerId="ADAL" clId="{A06242B8-236D-394D-AF1F-57123CCD829C}" dt="2023-08-21T16:00:07.282" v="659" actId="478"/>
          <ac:spMkLst>
            <pc:docMk/>
            <pc:sldMk cId="2441370191" sldId="311"/>
            <ac:spMk id="85" creationId="{E30374D3-E5B4-46B0-ACDC-B16D3A85B3D7}"/>
          </ac:spMkLst>
        </pc:spChg>
        <pc:spChg chg="del">
          <ac:chgData name="Fagnani  Pietro" userId="0ff53c96-74b6-4709-9290-7e0d4fbaa442" providerId="ADAL" clId="{A06242B8-236D-394D-AF1F-57123CCD829C}" dt="2023-08-21T16:00:01.051" v="655" actId="478"/>
          <ac:spMkLst>
            <pc:docMk/>
            <pc:sldMk cId="2441370191" sldId="311"/>
            <ac:spMk id="87" creationId="{DADBD0EA-858C-4F0B-99C7-20A549D7EBBD}"/>
          </ac:spMkLst>
        </pc:spChg>
        <pc:spChg chg="del">
          <ac:chgData name="Fagnani  Pietro" userId="0ff53c96-74b6-4709-9290-7e0d4fbaa442" providerId="ADAL" clId="{A06242B8-236D-394D-AF1F-57123CCD829C}" dt="2023-08-21T16:00:09.188" v="660" actId="478"/>
          <ac:spMkLst>
            <pc:docMk/>
            <pc:sldMk cId="2441370191" sldId="311"/>
            <ac:spMk id="89" creationId="{F9841D11-6D3E-4B77-934A-BA34521E349C}"/>
          </ac:spMkLst>
        </pc:spChg>
        <pc:spChg chg="del mod">
          <ac:chgData name="Fagnani  Pietro" userId="0ff53c96-74b6-4709-9290-7e0d4fbaa442" providerId="ADAL" clId="{A06242B8-236D-394D-AF1F-57123CCD829C}" dt="2023-08-21T16:00:03.577" v="657" actId="478"/>
          <ac:spMkLst>
            <pc:docMk/>
            <pc:sldMk cId="2441370191" sldId="311"/>
            <ac:spMk id="91" creationId="{BB5D4ED3-7656-466F-891C-2996498D41FF}"/>
          </ac:spMkLst>
        </pc:spChg>
        <pc:picChg chg="add del mod">
          <ac:chgData name="Fagnani  Pietro" userId="0ff53c96-74b6-4709-9290-7e0d4fbaa442" providerId="ADAL" clId="{A06242B8-236D-394D-AF1F-57123CCD829C}" dt="2023-09-02T17:20:11.224" v="5874" actId="478"/>
          <ac:picMkLst>
            <pc:docMk/>
            <pc:sldMk cId="2441370191" sldId="311"/>
            <ac:picMk id="2" creationId="{DC3F6B92-7706-E6C6-4136-F7EDA76D0C53}"/>
          </ac:picMkLst>
        </pc:picChg>
        <pc:picChg chg="add mod">
          <ac:chgData name="Fagnani  Pietro" userId="0ff53c96-74b6-4709-9290-7e0d4fbaa442" providerId="ADAL" clId="{A06242B8-236D-394D-AF1F-57123CCD829C}" dt="2023-09-02T17:17:40.704" v="5841"/>
          <ac:picMkLst>
            <pc:docMk/>
            <pc:sldMk cId="2441370191" sldId="311"/>
            <ac:picMk id="3" creationId="{0458AF8A-AE98-489C-3BAF-4F19F9688261}"/>
          </ac:picMkLst>
        </pc:picChg>
        <pc:picChg chg="add mod">
          <ac:chgData name="Fagnani  Pietro" userId="0ff53c96-74b6-4709-9290-7e0d4fbaa442" providerId="ADAL" clId="{A06242B8-236D-394D-AF1F-57123CCD829C}" dt="2023-09-02T17:20:12.124" v="5875"/>
          <ac:picMkLst>
            <pc:docMk/>
            <pc:sldMk cId="2441370191" sldId="311"/>
            <ac:picMk id="4" creationId="{7C41687F-0B7A-14B2-67E1-9A124C0F9D1C}"/>
          </ac:picMkLst>
        </pc:picChg>
        <pc:picChg chg="add del mod">
          <ac:chgData name="Fagnani  Pietro" userId="0ff53c96-74b6-4709-9290-7e0d4fbaa442" providerId="ADAL" clId="{A06242B8-236D-394D-AF1F-57123CCD829C}" dt="2023-09-02T17:17:39.860" v="5840" actId="478"/>
          <ac:picMkLst>
            <pc:docMk/>
            <pc:sldMk cId="2441370191" sldId="311"/>
            <ac:picMk id="10" creationId="{7FEE916A-FA12-4299-1EAC-C3F17D2A1F76}"/>
          </ac:picMkLst>
        </pc:picChg>
        <pc:picChg chg="add del mod">
          <ac:chgData name="Fagnani  Pietro" userId="0ff53c96-74b6-4709-9290-7e0d4fbaa442" providerId="ADAL" clId="{A06242B8-236D-394D-AF1F-57123CCD829C}" dt="2023-08-22T07:53:34.140" v="1823" actId="478"/>
          <ac:picMkLst>
            <pc:docMk/>
            <pc:sldMk cId="2441370191" sldId="311"/>
            <ac:picMk id="10" creationId="{99D0D855-7AAA-9675-4576-961FB59E0524}"/>
          </ac:picMkLst>
        </pc:picChg>
        <pc:picChg chg="add mod">
          <ac:chgData name="Fagnani  Pietro" userId="0ff53c96-74b6-4709-9290-7e0d4fbaa442" providerId="ADAL" clId="{A06242B8-236D-394D-AF1F-57123CCD829C}" dt="2023-08-28T12:43:09.504" v="4534" actId="1076"/>
          <ac:picMkLst>
            <pc:docMk/>
            <pc:sldMk cId="2441370191" sldId="311"/>
            <ac:picMk id="11" creationId="{CF296411-3D9E-022E-93A3-556918BA25A3}"/>
          </ac:picMkLst>
        </pc:picChg>
        <pc:picChg chg="add del mod">
          <ac:chgData name="Fagnani  Pietro" userId="0ff53c96-74b6-4709-9290-7e0d4fbaa442" providerId="ADAL" clId="{A06242B8-236D-394D-AF1F-57123CCD829C}" dt="2023-08-22T07:56:26.611" v="1855" actId="478"/>
          <ac:picMkLst>
            <pc:docMk/>
            <pc:sldMk cId="2441370191" sldId="311"/>
            <ac:picMk id="12" creationId="{E3A66199-9D40-AC31-2172-B385C11E1685}"/>
          </ac:picMkLst>
        </pc:picChg>
        <pc:picChg chg="add mod">
          <ac:chgData name="Fagnani  Pietro" userId="0ff53c96-74b6-4709-9290-7e0d4fbaa442" providerId="ADAL" clId="{A06242B8-236D-394D-AF1F-57123CCD829C}" dt="2023-08-22T07:56:39.247" v="1856"/>
          <ac:picMkLst>
            <pc:docMk/>
            <pc:sldMk cId="2441370191" sldId="311"/>
            <ac:picMk id="13" creationId="{7DF05A26-F153-500A-4969-10FF3C5C3D9B}"/>
          </ac:picMkLst>
        </pc:picChg>
        <pc:picChg chg="add del mod">
          <ac:chgData name="Fagnani  Pietro" userId="0ff53c96-74b6-4709-9290-7e0d4fbaa442" providerId="ADAL" clId="{A06242B8-236D-394D-AF1F-57123CCD829C}" dt="2023-08-21T15:53:43.824" v="648"/>
          <ac:picMkLst>
            <pc:docMk/>
            <pc:sldMk cId="2441370191" sldId="311"/>
            <ac:picMk id="17" creationId="{266D3F6A-1CB4-21FA-87D1-1370D80DDC0C}"/>
          </ac:picMkLst>
        </pc:picChg>
        <pc:picChg chg="add del">
          <ac:chgData name="Fagnani  Pietro" userId="0ff53c96-74b6-4709-9290-7e0d4fbaa442" providerId="ADAL" clId="{A06242B8-236D-394D-AF1F-57123CCD829C}" dt="2023-08-21T15:53:44.096" v="649" actId="478"/>
          <ac:picMkLst>
            <pc:docMk/>
            <pc:sldMk cId="2441370191" sldId="311"/>
            <ac:picMk id="96" creationId="{26F29E73-3A8A-4118-B752-33A547ED8BBE}"/>
          </ac:picMkLst>
        </pc:picChg>
        <pc:picChg chg="add del">
          <ac:chgData name="Fagnani  Pietro" userId="0ff53c96-74b6-4709-9290-7e0d4fbaa442" providerId="ADAL" clId="{A06242B8-236D-394D-AF1F-57123CCD829C}" dt="2023-08-22T07:53:28.775" v="1821" actId="478"/>
          <ac:picMkLst>
            <pc:docMk/>
            <pc:sldMk cId="2441370191" sldId="311"/>
            <ac:picMk id="98" creationId="{9E2BEB9B-2633-441C-A32B-5D8B92EEEDC0}"/>
          </ac:picMkLst>
        </pc:picChg>
        <pc:picChg chg="del">
          <ac:chgData name="Fagnani  Pietro" userId="0ff53c96-74b6-4709-9290-7e0d4fbaa442" providerId="ADAL" clId="{A06242B8-236D-394D-AF1F-57123CCD829C}" dt="2023-08-22T07:53:39.590" v="1824" actId="478"/>
          <ac:picMkLst>
            <pc:docMk/>
            <pc:sldMk cId="2441370191" sldId="311"/>
            <ac:picMk id="100" creationId="{96E84A8E-B6CF-4A46-94A2-3603E80B0729}"/>
          </ac:picMkLst>
        </pc:picChg>
        <pc:picChg chg="del mod">
          <ac:chgData name="Fagnani  Pietro" userId="0ff53c96-74b6-4709-9290-7e0d4fbaa442" providerId="ADAL" clId="{A06242B8-236D-394D-AF1F-57123CCD829C}" dt="2023-08-28T12:43:24.110" v="4539" actId="478"/>
          <ac:picMkLst>
            <pc:docMk/>
            <pc:sldMk cId="2441370191" sldId="311"/>
            <ac:picMk id="102" creationId="{620A7DEF-2500-4368-AC36-2E88C5B45A93}"/>
          </ac:picMkLst>
        </pc:picChg>
        <pc:picChg chg="del mod">
          <ac:chgData name="Fagnani  Pietro" userId="0ff53c96-74b6-4709-9290-7e0d4fbaa442" providerId="ADAL" clId="{A06242B8-236D-394D-AF1F-57123CCD829C}" dt="2023-09-02T17:15:27.088" v="5811" actId="478"/>
          <ac:picMkLst>
            <pc:docMk/>
            <pc:sldMk cId="2441370191" sldId="311"/>
            <ac:picMk id="104" creationId="{65349F99-A54D-4816-84D9-B98B6D18E791}"/>
          </ac:picMkLst>
        </pc:picChg>
      </pc:sldChg>
      <pc:sldChg chg="addSp delSp modSp add mod">
        <pc:chgData name="Fagnani  Pietro" userId="0ff53c96-74b6-4709-9290-7e0d4fbaa442" providerId="ADAL" clId="{A06242B8-236D-394D-AF1F-57123CCD829C}" dt="2023-09-04T13:34:04.818" v="6241" actId="20577"/>
        <pc:sldMkLst>
          <pc:docMk/>
          <pc:sldMk cId="587003677" sldId="312"/>
        </pc:sldMkLst>
        <pc:spChg chg="mod">
          <ac:chgData name="Fagnani  Pietro" userId="0ff53c96-74b6-4709-9290-7e0d4fbaa442" providerId="ADAL" clId="{A06242B8-236D-394D-AF1F-57123CCD829C}" dt="2023-09-04T13:34:04.818" v="6241" actId="20577"/>
          <ac:spMkLst>
            <pc:docMk/>
            <pc:sldMk cId="587003677" sldId="312"/>
            <ac:spMk id="3" creationId="{00000000-0000-0000-0000-000000000000}"/>
          </ac:spMkLst>
        </pc:spChg>
        <pc:spChg chg="add del mod">
          <ac:chgData name="Fagnani  Pietro" userId="0ff53c96-74b6-4709-9290-7e0d4fbaa442" providerId="ADAL" clId="{A06242B8-236D-394D-AF1F-57123CCD829C}" dt="2023-08-21T18:11:55.049" v="1342"/>
          <ac:spMkLst>
            <pc:docMk/>
            <pc:sldMk cId="587003677" sldId="312"/>
            <ac:spMk id="4" creationId="{29CE49BE-2BE0-0EAA-2F5C-1AA3A2BFC81B}"/>
          </ac:spMkLst>
        </pc:spChg>
        <pc:spChg chg="mod">
          <ac:chgData name="Fagnani  Pietro" userId="0ff53c96-74b6-4709-9290-7e0d4fbaa442" providerId="ADAL" clId="{A06242B8-236D-394D-AF1F-57123CCD829C}" dt="2023-08-21T18:11:37.562" v="1338" actId="20577"/>
          <ac:spMkLst>
            <pc:docMk/>
            <pc:sldMk cId="587003677" sldId="312"/>
            <ac:spMk id="6" creationId="{F9E0D028-E39C-51FE-88E6-5189ECFA5FD2}"/>
          </ac:spMkLst>
        </pc:spChg>
        <pc:spChg chg="mod">
          <ac:chgData name="Fagnani  Pietro" userId="0ff53c96-74b6-4709-9290-7e0d4fbaa442" providerId="ADAL" clId="{A06242B8-236D-394D-AF1F-57123CCD829C}" dt="2023-08-22T08:17:46.490" v="1978" actId="20577"/>
          <ac:spMkLst>
            <pc:docMk/>
            <pc:sldMk cId="587003677" sldId="312"/>
            <ac:spMk id="157" creationId="{EDA5AF77-1E33-4380-AC14-FE4541435468}"/>
          </ac:spMkLst>
        </pc:spChg>
        <pc:grpChg chg="del">
          <ac:chgData name="Fagnani  Pietro" userId="0ff53c96-74b6-4709-9290-7e0d4fbaa442" providerId="ADAL" clId="{A06242B8-236D-394D-AF1F-57123CCD829C}" dt="2023-08-28T13:15:45.145" v="4639" actId="478"/>
          <ac:grpSpMkLst>
            <pc:docMk/>
            <pc:sldMk cId="587003677" sldId="312"/>
            <ac:grpSpMk id="38" creationId="{00000000-0000-0000-0000-000000000000}"/>
          </ac:grpSpMkLst>
        </pc:grpChg>
        <pc:picChg chg="add mod">
          <ac:chgData name="Fagnani  Pietro" userId="0ff53c96-74b6-4709-9290-7e0d4fbaa442" providerId="ADAL" clId="{A06242B8-236D-394D-AF1F-57123CCD829C}" dt="2023-08-22T07:55:33.773" v="1838" actId="1076"/>
          <ac:picMkLst>
            <pc:docMk/>
            <pc:sldMk cId="587003677" sldId="312"/>
            <ac:picMk id="4" creationId="{7B57FE45-A50F-D23A-56D0-CDD9D5FB2062}"/>
          </ac:picMkLst>
        </pc:picChg>
        <pc:picChg chg="add mod modCrop">
          <ac:chgData name="Fagnani  Pietro" userId="0ff53c96-74b6-4709-9290-7e0d4fbaa442" providerId="ADAL" clId="{A06242B8-236D-394D-AF1F-57123CCD829C}" dt="2023-08-21T18:13:20.964" v="1351" actId="1076"/>
          <ac:picMkLst>
            <pc:docMk/>
            <pc:sldMk cId="587003677" sldId="312"/>
            <ac:picMk id="5" creationId="{65AF674B-024E-3248-0F00-A9CBDFEA26CC}"/>
          </ac:picMkLst>
        </pc:picChg>
        <pc:picChg chg="add del">
          <ac:chgData name="Fagnani  Pietro" userId="0ff53c96-74b6-4709-9290-7e0d4fbaa442" providerId="ADAL" clId="{A06242B8-236D-394D-AF1F-57123CCD829C}" dt="2023-08-22T09:04:58.719" v="2336"/>
          <ac:picMkLst>
            <pc:docMk/>
            <pc:sldMk cId="587003677" sldId="312"/>
            <ac:picMk id="7" creationId="{CBE3C39A-5E8C-A4BC-3666-156844A7C98C}"/>
          </ac:picMkLst>
        </pc:picChg>
        <pc:picChg chg="del">
          <ac:chgData name="Fagnani  Pietro" userId="0ff53c96-74b6-4709-9290-7e0d4fbaa442" providerId="ADAL" clId="{A06242B8-236D-394D-AF1F-57123CCD829C}" dt="2023-08-22T07:55:25.808" v="1836" actId="478"/>
          <ac:picMkLst>
            <pc:docMk/>
            <pc:sldMk cId="587003677" sldId="312"/>
            <ac:picMk id="199" creationId="{AF216EE2-9B07-4CCC-862F-899F6523F334}"/>
          </ac:picMkLst>
        </pc:picChg>
      </pc:sldChg>
      <pc:sldChg chg="add del">
        <pc:chgData name="Fagnani  Pietro" userId="0ff53c96-74b6-4709-9290-7e0d4fbaa442" providerId="ADAL" clId="{A06242B8-236D-394D-AF1F-57123CCD829C}" dt="2023-08-21T15:53:44.433" v="650" actId="2890"/>
        <pc:sldMkLst>
          <pc:docMk/>
          <pc:sldMk cId="2047721497" sldId="312"/>
        </pc:sldMkLst>
      </pc:sldChg>
      <pc:sldChg chg="add del">
        <pc:chgData name="Fagnani  Pietro" userId="0ff53c96-74b6-4709-9290-7e0d4fbaa442" providerId="ADAL" clId="{A06242B8-236D-394D-AF1F-57123CCD829C}" dt="2023-08-21T16:08:24.719" v="791" actId="2696"/>
        <pc:sldMkLst>
          <pc:docMk/>
          <pc:sldMk cId="3817692757" sldId="312"/>
        </pc:sldMkLst>
      </pc:sldChg>
      <pc:sldChg chg="addSp delSp modSp add mod">
        <pc:chgData name="Fagnani  Pietro" userId="0ff53c96-74b6-4709-9290-7e0d4fbaa442" providerId="ADAL" clId="{A06242B8-236D-394D-AF1F-57123CCD829C}" dt="2023-09-04T13:34:10.147" v="6245" actId="20577"/>
        <pc:sldMkLst>
          <pc:docMk/>
          <pc:sldMk cId="1344432935" sldId="313"/>
        </pc:sldMkLst>
        <pc:spChg chg="mod">
          <ac:chgData name="Fagnani  Pietro" userId="0ff53c96-74b6-4709-9290-7e0d4fbaa442" providerId="ADAL" clId="{A06242B8-236D-394D-AF1F-57123CCD829C}" dt="2023-09-04T13:34:10.147" v="6245" actId="20577"/>
          <ac:spMkLst>
            <pc:docMk/>
            <pc:sldMk cId="1344432935" sldId="313"/>
            <ac:spMk id="3" creationId="{00000000-0000-0000-0000-000000000000}"/>
          </ac:spMkLst>
        </pc:spChg>
        <pc:spChg chg="mod">
          <ac:chgData name="Fagnani  Pietro" userId="0ff53c96-74b6-4709-9290-7e0d4fbaa442" providerId="ADAL" clId="{A06242B8-236D-394D-AF1F-57123CCD829C}" dt="2023-08-21T18:24:32.942" v="1762" actId="20577"/>
          <ac:spMkLst>
            <pc:docMk/>
            <pc:sldMk cId="1344432935" sldId="313"/>
            <ac:spMk id="6" creationId="{F9E0D028-E39C-51FE-88E6-5189ECFA5FD2}"/>
          </ac:spMkLst>
        </pc:spChg>
        <pc:spChg chg="mod">
          <ac:chgData name="Fagnani  Pietro" userId="0ff53c96-74b6-4709-9290-7e0d4fbaa442" providerId="ADAL" clId="{A06242B8-236D-394D-AF1F-57123CCD829C}" dt="2023-08-22T08:17:49.736" v="1980" actId="20577"/>
          <ac:spMkLst>
            <pc:docMk/>
            <pc:sldMk cId="1344432935" sldId="313"/>
            <ac:spMk id="157" creationId="{EDA5AF77-1E33-4380-AC14-FE4541435468}"/>
          </ac:spMkLst>
        </pc:spChg>
        <pc:grpChg chg="del">
          <ac:chgData name="Fagnani  Pietro" userId="0ff53c96-74b6-4709-9290-7e0d4fbaa442" providerId="ADAL" clId="{A06242B8-236D-394D-AF1F-57123CCD829C}" dt="2023-08-28T13:15:47.081" v="4640" actId="478"/>
          <ac:grpSpMkLst>
            <pc:docMk/>
            <pc:sldMk cId="1344432935" sldId="313"/>
            <ac:grpSpMk id="38" creationId="{00000000-0000-0000-0000-000000000000}"/>
          </ac:grpSpMkLst>
        </pc:grpChg>
        <pc:picChg chg="add mod">
          <ac:chgData name="Fagnani  Pietro" userId="0ff53c96-74b6-4709-9290-7e0d4fbaa442" providerId="ADAL" clId="{A06242B8-236D-394D-AF1F-57123CCD829C}" dt="2023-08-22T07:55:38.060" v="1840"/>
          <ac:picMkLst>
            <pc:docMk/>
            <pc:sldMk cId="1344432935" sldId="313"/>
            <ac:picMk id="4" creationId="{AF7ADD5B-9659-7FE0-A6CD-B907110C26FC}"/>
          </ac:picMkLst>
        </pc:picChg>
        <pc:picChg chg="mod">
          <ac:chgData name="Fagnani  Pietro" userId="0ff53c96-74b6-4709-9290-7e0d4fbaa442" providerId="ADAL" clId="{A06242B8-236D-394D-AF1F-57123CCD829C}" dt="2023-08-21T18:14:27.643" v="1360" actId="1076"/>
          <ac:picMkLst>
            <pc:docMk/>
            <pc:sldMk cId="1344432935" sldId="313"/>
            <ac:picMk id="5" creationId="{65AF674B-024E-3248-0F00-A9CBDFEA26CC}"/>
          </ac:picMkLst>
        </pc:picChg>
        <pc:picChg chg="del">
          <ac:chgData name="Fagnani  Pietro" userId="0ff53c96-74b6-4709-9290-7e0d4fbaa442" providerId="ADAL" clId="{A06242B8-236D-394D-AF1F-57123CCD829C}" dt="2023-08-22T07:55:37.624" v="1839" actId="478"/>
          <ac:picMkLst>
            <pc:docMk/>
            <pc:sldMk cId="1344432935" sldId="313"/>
            <ac:picMk id="199" creationId="{AF216EE2-9B07-4CCC-862F-899F6523F334}"/>
          </ac:picMkLst>
        </pc:picChg>
        <pc:picChg chg="del">
          <ac:chgData name="Fagnani  Pietro" userId="0ff53c96-74b6-4709-9290-7e0d4fbaa442" providerId="ADAL" clId="{A06242B8-236D-394D-AF1F-57123CCD829C}" dt="2023-08-21T18:14:14.015" v="1359" actId="478"/>
          <ac:picMkLst>
            <pc:docMk/>
            <pc:sldMk cId="1344432935" sldId="313"/>
            <ac:picMk id="1028" creationId="{7451F925-A678-CB08-0221-976018BF6052}"/>
          </ac:picMkLst>
        </pc:picChg>
      </pc:sldChg>
      <pc:sldChg chg="delSp modSp add mod">
        <pc:chgData name="Fagnani  Pietro" userId="0ff53c96-74b6-4709-9290-7e0d4fbaa442" providerId="ADAL" clId="{A06242B8-236D-394D-AF1F-57123CCD829C}" dt="2023-09-04T13:33:52.816" v="6235" actId="20577"/>
        <pc:sldMkLst>
          <pc:docMk/>
          <pc:sldMk cId="1051046978" sldId="314"/>
        </pc:sldMkLst>
        <pc:spChg chg="mod">
          <ac:chgData name="Fagnani  Pietro" userId="0ff53c96-74b6-4709-9290-7e0d4fbaa442" providerId="ADAL" clId="{A06242B8-236D-394D-AF1F-57123CCD829C}" dt="2023-09-04T13:33:52.816" v="6235" actId="20577"/>
          <ac:spMkLst>
            <pc:docMk/>
            <pc:sldMk cId="1051046978" sldId="314"/>
            <ac:spMk id="3" creationId="{00000000-0000-0000-0000-000000000000}"/>
          </ac:spMkLst>
        </pc:spChg>
        <pc:spChg chg="mod">
          <ac:chgData name="Fagnani  Pietro" userId="0ff53c96-74b6-4709-9290-7e0d4fbaa442" providerId="ADAL" clId="{A06242B8-236D-394D-AF1F-57123CCD829C}" dt="2023-08-22T08:50:43.072" v="2154" actId="113"/>
          <ac:spMkLst>
            <pc:docMk/>
            <pc:sldMk cId="1051046978" sldId="314"/>
            <ac:spMk id="4" creationId="{164A93C2-8208-007F-45C8-BE3A44ACEC02}"/>
          </ac:spMkLst>
        </pc:spChg>
        <pc:grpChg chg="del">
          <ac:chgData name="Fagnani  Pietro" userId="0ff53c96-74b6-4709-9290-7e0d4fbaa442" providerId="ADAL" clId="{A06242B8-236D-394D-AF1F-57123CCD829C}" dt="2023-08-28T13:15:35.010" v="4636" actId="478"/>
          <ac:grpSpMkLst>
            <pc:docMk/>
            <pc:sldMk cId="1051046978" sldId="314"/>
            <ac:grpSpMk id="38" creationId="{00000000-0000-0000-0000-000000000000}"/>
          </ac:grpSpMkLst>
        </pc:grpChg>
        <pc:picChg chg="mod">
          <ac:chgData name="Fagnani  Pietro" userId="0ff53c96-74b6-4709-9290-7e0d4fbaa442" providerId="ADAL" clId="{A06242B8-236D-394D-AF1F-57123CCD829C}" dt="2023-08-22T08:48:40.747" v="2145" actId="1076"/>
          <ac:picMkLst>
            <pc:docMk/>
            <pc:sldMk cId="1051046978" sldId="314"/>
            <ac:picMk id="7" creationId="{931C8550-7EA6-901A-B029-86C896AFBE07}"/>
          </ac:picMkLst>
        </pc:picChg>
      </pc:sldChg>
      <pc:sldChg chg="add del">
        <pc:chgData name="Fagnani  Pietro" userId="0ff53c96-74b6-4709-9290-7e0d4fbaa442" providerId="ADAL" clId="{A06242B8-236D-394D-AF1F-57123CCD829C}" dt="2023-08-22T08:20:48.976" v="2040" actId="2890"/>
        <pc:sldMkLst>
          <pc:docMk/>
          <pc:sldMk cId="1530404429" sldId="314"/>
        </pc:sldMkLst>
      </pc:sldChg>
      <pc:sldChg chg="addSp delSp modSp add mod delAnim modAnim">
        <pc:chgData name="Fagnani  Pietro" userId="0ff53c96-74b6-4709-9290-7e0d4fbaa442" providerId="ADAL" clId="{A06242B8-236D-394D-AF1F-57123CCD829C}" dt="2023-09-04T13:34:13.254" v="6247" actId="20577"/>
        <pc:sldMkLst>
          <pc:docMk/>
          <pc:sldMk cId="259249801" sldId="315"/>
        </pc:sldMkLst>
        <pc:spChg chg="mod">
          <ac:chgData name="Fagnani  Pietro" userId="0ff53c96-74b6-4709-9290-7e0d4fbaa442" providerId="ADAL" clId="{A06242B8-236D-394D-AF1F-57123CCD829C}" dt="2023-09-04T13:34:13.254" v="6247" actId="20577"/>
          <ac:spMkLst>
            <pc:docMk/>
            <pc:sldMk cId="259249801" sldId="315"/>
            <ac:spMk id="3" creationId="{00000000-0000-0000-0000-000000000000}"/>
          </ac:spMkLst>
        </pc:spChg>
        <pc:spChg chg="del mod">
          <ac:chgData name="Fagnani  Pietro" userId="0ff53c96-74b6-4709-9290-7e0d4fbaa442" providerId="ADAL" clId="{A06242B8-236D-394D-AF1F-57123CCD829C}" dt="2023-08-22T09:00:29.603" v="2298" actId="478"/>
          <ac:spMkLst>
            <pc:docMk/>
            <pc:sldMk cId="259249801" sldId="315"/>
            <ac:spMk id="6" creationId="{F9E0D028-E39C-51FE-88E6-5189ECFA5FD2}"/>
          </ac:spMkLst>
        </pc:spChg>
        <pc:spChg chg="add del">
          <ac:chgData name="Fagnani  Pietro" userId="0ff53c96-74b6-4709-9290-7e0d4fbaa442" providerId="ADAL" clId="{A06242B8-236D-394D-AF1F-57123CCD829C}" dt="2023-08-22T09:00:49.620" v="2300" actId="478"/>
          <ac:spMkLst>
            <pc:docMk/>
            <pc:sldMk cId="259249801" sldId="315"/>
            <ac:spMk id="7" creationId="{6D5676EB-28E0-4723-A0D7-3F10D4CDAF57}"/>
          </ac:spMkLst>
        </pc:spChg>
        <pc:spChg chg="add mod">
          <ac:chgData name="Fagnani  Pietro" userId="0ff53c96-74b6-4709-9290-7e0d4fbaa442" providerId="ADAL" clId="{A06242B8-236D-394D-AF1F-57123CCD829C}" dt="2023-08-28T14:07:46.202" v="4884" actId="1076"/>
          <ac:spMkLst>
            <pc:docMk/>
            <pc:sldMk cId="259249801" sldId="315"/>
            <ac:spMk id="19" creationId="{7E44E2FD-D5A5-D656-5850-FE11245041C3}"/>
          </ac:spMkLst>
        </pc:spChg>
        <pc:grpChg chg="del">
          <ac:chgData name="Fagnani  Pietro" userId="0ff53c96-74b6-4709-9290-7e0d4fbaa442" providerId="ADAL" clId="{A06242B8-236D-394D-AF1F-57123CCD829C}" dt="2023-08-28T13:15:50.595" v="4641" actId="478"/>
          <ac:grpSpMkLst>
            <pc:docMk/>
            <pc:sldMk cId="259249801" sldId="315"/>
            <ac:grpSpMk id="38" creationId="{00000000-0000-0000-0000-000000000000}"/>
          </ac:grpSpMkLst>
        </pc:grpChg>
        <pc:graphicFrameChg chg="add del mod modGraphic">
          <ac:chgData name="Fagnani  Pietro" userId="0ff53c96-74b6-4709-9290-7e0d4fbaa442" providerId="ADAL" clId="{A06242B8-236D-394D-AF1F-57123CCD829C}" dt="2023-08-28T13:58:29.548" v="4857" actId="478"/>
          <ac:graphicFrameMkLst>
            <pc:docMk/>
            <pc:sldMk cId="259249801" sldId="315"/>
            <ac:graphicFrameMk id="17" creationId="{109E48D5-54A8-C9BA-4758-0AF81877AEA0}"/>
          </ac:graphicFrameMkLst>
        </pc:graphicFrameChg>
        <pc:graphicFrameChg chg="add del modGraphic">
          <ac:chgData name="Fagnani  Pietro" userId="0ff53c96-74b6-4709-9290-7e0d4fbaa442" providerId="ADAL" clId="{A06242B8-236D-394D-AF1F-57123CCD829C}" dt="2023-08-28T13:59:00.541" v="4859" actId="1032"/>
          <ac:graphicFrameMkLst>
            <pc:docMk/>
            <pc:sldMk cId="259249801" sldId="315"/>
            <ac:graphicFrameMk id="18" creationId="{ED5C9440-E7CB-97E1-890D-E335712DDB25}"/>
          </ac:graphicFrameMkLst>
        </pc:graphicFrameChg>
        <pc:picChg chg="del mod">
          <ac:chgData name="Fagnani  Pietro" userId="0ff53c96-74b6-4709-9290-7e0d4fbaa442" providerId="ADAL" clId="{A06242B8-236D-394D-AF1F-57123CCD829C}" dt="2023-08-28T13:41:37.563" v="4802" actId="478"/>
          <ac:picMkLst>
            <pc:docMk/>
            <pc:sldMk cId="259249801" sldId="315"/>
            <ac:picMk id="5" creationId="{65AF674B-024E-3248-0F00-A9CBDFEA26CC}"/>
          </ac:picMkLst>
        </pc:picChg>
        <pc:picChg chg="add del mod modCrop">
          <ac:chgData name="Fagnani  Pietro" userId="0ff53c96-74b6-4709-9290-7e0d4fbaa442" providerId="ADAL" clId="{A06242B8-236D-394D-AF1F-57123CCD829C}" dt="2023-08-28T13:54:03.683" v="4831" actId="478"/>
          <ac:picMkLst>
            <pc:docMk/>
            <pc:sldMk cId="259249801" sldId="315"/>
            <ac:picMk id="7" creationId="{FB9C54EC-44AF-22C2-E351-1A4A632B6AD5}"/>
          </ac:picMkLst>
        </pc:picChg>
        <pc:picChg chg="add mod">
          <ac:chgData name="Fagnani  Pietro" userId="0ff53c96-74b6-4709-9290-7e0d4fbaa442" providerId="ADAL" clId="{A06242B8-236D-394D-AF1F-57123CCD829C}" dt="2023-08-28T14:35:06.491" v="5018" actId="166"/>
          <ac:picMkLst>
            <pc:docMk/>
            <pc:sldMk cId="259249801" sldId="315"/>
            <ac:picMk id="8" creationId="{4B0503E2-AF46-AD91-3B4F-45D470F511A4}"/>
          </ac:picMkLst>
        </pc:picChg>
        <pc:picChg chg="add mod modCrop">
          <ac:chgData name="Fagnani  Pietro" userId="0ff53c96-74b6-4709-9290-7e0d4fbaa442" providerId="ADAL" clId="{A06242B8-236D-394D-AF1F-57123CCD829C}" dt="2023-08-28T13:49:23.431" v="4812" actId="732"/>
          <ac:picMkLst>
            <pc:docMk/>
            <pc:sldMk cId="259249801" sldId="315"/>
            <ac:picMk id="9" creationId="{3D1370DB-A06A-F00A-4171-DA98AF2FED4B}"/>
          </ac:picMkLst>
        </pc:picChg>
        <pc:picChg chg="add del mod modCrop">
          <ac:chgData name="Fagnani  Pietro" userId="0ff53c96-74b6-4709-9290-7e0d4fbaa442" providerId="ADAL" clId="{A06242B8-236D-394D-AF1F-57123CCD829C}" dt="2023-08-28T13:54:04.613" v="4832" actId="478"/>
          <ac:picMkLst>
            <pc:docMk/>
            <pc:sldMk cId="259249801" sldId="315"/>
            <ac:picMk id="10" creationId="{066B5858-28B6-D64F-8E78-44E12F31AA8C}"/>
          </ac:picMkLst>
        </pc:picChg>
        <pc:picChg chg="add mod modCrop">
          <ac:chgData name="Fagnani  Pietro" userId="0ff53c96-74b6-4709-9290-7e0d4fbaa442" providerId="ADAL" clId="{A06242B8-236D-394D-AF1F-57123CCD829C}" dt="2023-08-28T13:51:02.151" v="4821" actId="732"/>
          <ac:picMkLst>
            <pc:docMk/>
            <pc:sldMk cId="259249801" sldId="315"/>
            <ac:picMk id="11" creationId="{F7E901ED-07EF-A5A6-D997-4CF76B5AAFA7}"/>
          </ac:picMkLst>
        </pc:picChg>
        <pc:picChg chg="add mod modCrop">
          <ac:chgData name="Fagnani  Pietro" userId="0ff53c96-74b6-4709-9290-7e0d4fbaa442" providerId="ADAL" clId="{A06242B8-236D-394D-AF1F-57123CCD829C}" dt="2023-08-28T13:52:22.912" v="4826" actId="732"/>
          <ac:picMkLst>
            <pc:docMk/>
            <pc:sldMk cId="259249801" sldId="315"/>
            <ac:picMk id="12" creationId="{62AC4529-01F7-FFE3-E1D7-1F9AA957A46E}"/>
          </ac:picMkLst>
        </pc:picChg>
        <pc:picChg chg="add mod modCrop">
          <ac:chgData name="Fagnani  Pietro" userId="0ff53c96-74b6-4709-9290-7e0d4fbaa442" providerId="ADAL" clId="{A06242B8-236D-394D-AF1F-57123CCD829C}" dt="2023-08-28T13:53:13.642" v="4830" actId="1037"/>
          <ac:picMkLst>
            <pc:docMk/>
            <pc:sldMk cId="259249801" sldId="315"/>
            <ac:picMk id="14" creationId="{805B21B7-E8C1-583D-9E2B-28E0ACF7FA99}"/>
          </ac:picMkLst>
        </pc:picChg>
        <pc:picChg chg="add mod modCrop">
          <ac:chgData name="Fagnani  Pietro" userId="0ff53c96-74b6-4709-9290-7e0d4fbaa442" providerId="ADAL" clId="{A06242B8-236D-394D-AF1F-57123CCD829C}" dt="2023-08-28T13:54:18.734" v="4835" actId="732"/>
          <ac:picMkLst>
            <pc:docMk/>
            <pc:sldMk cId="259249801" sldId="315"/>
            <ac:picMk id="16" creationId="{E8B37366-EFEE-83BB-A06B-B85A38C279EB}"/>
          </ac:picMkLst>
        </pc:picChg>
        <pc:picChg chg="add del mod">
          <ac:chgData name="Fagnani  Pietro" userId="0ff53c96-74b6-4709-9290-7e0d4fbaa442" providerId="ADAL" clId="{A06242B8-236D-394D-AF1F-57123CCD829C}" dt="2023-08-28T14:10:56.562" v="4901"/>
          <ac:picMkLst>
            <pc:docMk/>
            <pc:sldMk cId="259249801" sldId="315"/>
            <ac:picMk id="20" creationId="{E2FC9612-AD58-3767-2DCD-BC95F3909409}"/>
          </ac:picMkLst>
        </pc:picChg>
        <pc:picChg chg="add del mod">
          <ac:chgData name="Fagnani  Pietro" userId="0ff53c96-74b6-4709-9290-7e0d4fbaa442" providerId="ADAL" clId="{A06242B8-236D-394D-AF1F-57123CCD829C}" dt="2023-08-28T14:34:09.265" v="5015" actId="478"/>
          <ac:picMkLst>
            <pc:docMk/>
            <pc:sldMk cId="259249801" sldId="315"/>
            <ac:picMk id="21" creationId="{5DB3F9A4-0499-A425-A5C6-9E85EAB6BFC2}"/>
          </ac:picMkLst>
        </pc:picChg>
        <pc:picChg chg="add mod">
          <ac:chgData name="Fagnani  Pietro" userId="0ff53c96-74b6-4709-9290-7e0d4fbaa442" providerId="ADAL" clId="{A06242B8-236D-394D-AF1F-57123CCD829C}" dt="2023-08-28T14:36:42.710" v="5034" actId="1076"/>
          <ac:picMkLst>
            <pc:docMk/>
            <pc:sldMk cId="259249801" sldId="315"/>
            <ac:picMk id="22" creationId="{511C36B0-505A-9584-7F8F-33147C043B68}"/>
          </ac:picMkLst>
        </pc:picChg>
      </pc:sldChg>
      <pc:sldChg chg="addSp delSp modSp add mod">
        <pc:chgData name="Fagnani  Pietro" userId="0ff53c96-74b6-4709-9290-7e0d4fbaa442" providerId="ADAL" clId="{A06242B8-236D-394D-AF1F-57123CCD829C}" dt="2023-08-22T10:15:09.826" v="2728" actId="478"/>
        <pc:sldMkLst>
          <pc:docMk/>
          <pc:sldMk cId="2461076266" sldId="316"/>
        </pc:sldMkLst>
        <pc:spChg chg="mod">
          <ac:chgData name="Fagnani  Pietro" userId="0ff53c96-74b6-4709-9290-7e0d4fbaa442" providerId="ADAL" clId="{A06242B8-236D-394D-AF1F-57123CCD829C}" dt="2023-08-22T09:43:40.842" v="2360" actId="14100"/>
          <ac:spMkLst>
            <pc:docMk/>
            <pc:sldMk cId="2461076266" sldId="316"/>
            <ac:spMk id="4" creationId="{65E1C499-CB38-CFFB-21D4-68BD885191EC}"/>
          </ac:spMkLst>
        </pc:spChg>
        <pc:spChg chg="add mod">
          <ac:chgData name="Fagnani  Pietro" userId="0ff53c96-74b6-4709-9290-7e0d4fbaa442" providerId="ADAL" clId="{A06242B8-236D-394D-AF1F-57123CCD829C}" dt="2023-08-22T09:57:48.112" v="2505" actId="14100"/>
          <ac:spMkLst>
            <pc:docMk/>
            <pc:sldMk cId="2461076266" sldId="316"/>
            <ac:spMk id="5" creationId="{CFFED4B1-4699-8DAF-48A4-47EF7E528EF8}"/>
          </ac:spMkLst>
        </pc:spChg>
        <pc:picChg chg="mod">
          <ac:chgData name="Fagnani  Pietro" userId="0ff53c96-74b6-4709-9290-7e0d4fbaa442" providerId="ADAL" clId="{A06242B8-236D-394D-AF1F-57123CCD829C}" dt="2023-08-22T09:49:19.672" v="2396" actId="1076"/>
          <ac:picMkLst>
            <pc:docMk/>
            <pc:sldMk cId="2461076266" sldId="316"/>
            <ac:picMk id="6" creationId="{5DEE616D-EDEE-F032-BF1A-66D47ADBFB81}"/>
          </ac:picMkLst>
        </pc:picChg>
        <pc:picChg chg="mod">
          <ac:chgData name="Fagnani  Pietro" userId="0ff53c96-74b6-4709-9290-7e0d4fbaa442" providerId="ADAL" clId="{A06242B8-236D-394D-AF1F-57123CCD829C}" dt="2023-08-22T10:07:36.556" v="2570" actId="1076"/>
          <ac:picMkLst>
            <pc:docMk/>
            <pc:sldMk cId="2461076266" sldId="316"/>
            <ac:picMk id="7" creationId="{9237554E-AEB9-E856-6CB5-96FA8C2F4BF5}"/>
          </ac:picMkLst>
        </pc:picChg>
        <pc:picChg chg="del mod">
          <ac:chgData name="Fagnani  Pietro" userId="0ff53c96-74b6-4709-9290-7e0d4fbaa442" providerId="ADAL" clId="{A06242B8-236D-394D-AF1F-57123CCD829C}" dt="2023-08-22T10:00:08.394" v="2532" actId="478"/>
          <ac:picMkLst>
            <pc:docMk/>
            <pc:sldMk cId="2461076266" sldId="316"/>
            <ac:picMk id="9" creationId="{6C551310-A2E1-70C4-7D98-83D6C6B0270D}"/>
          </ac:picMkLst>
        </pc:picChg>
        <pc:picChg chg="del mod">
          <ac:chgData name="Fagnani  Pietro" userId="0ff53c96-74b6-4709-9290-7e0d4fbaa442" providerId="ADAL" clId="{A06242B8-236D-394D-AF1F-57123CCD829C}" dt="2023-08-22T10:07:52.341" v="2574" actId="478"/>
          <ac:picMkLst>
            <pc:docMk/>
            <pc:sldMk cId="2461076266" sldId="316"/>
            <ac:picMk id="10" creationId="{3F838EE1-70BE-11AC-5333-4F1268B6CD54}"/>
          </ac:picMkLst>
        </pc:picChg>
        <pc:picChg chg="add del mod">
          <ac:chgData name="Fagnani  Pietro" userId="0ff53c96-74b6-4709-9290-7e0d4fbaa442" providerId="ADAL" clId="{A06242B8-236D-394D-AF1F-57123CCD829C}" dt="2023-08-22T10:08:02.289" v="2577" actId="478"/>
          <ac:picMkLst>
            <pc:docMk/>
            <pc:sldMk cId="2461076266" sldId="316"/>
            <ac:picMk id="11" creationId="{5C4416C9-C542-8DA5-89CA-27A0F8A7505D}"/>
          </ac:picMkLst>
        </pc:picChg>
        <pc:picChg chg="del mod">
          <ac:chgData name="Fagnani  Pietro" userId="0ff53c96-74b6-4709-9290-7e0d4fbaa442" providerId="ADAL" clId="{A06242B8-236D-394D-AF1F-57123CCD829C}" dt="2023-08-22T10:10:31.379" v="2633" actId="478"/>
          <ac:picMkLst>
            <pc:docMk/>
            <pc:sldMk cId="2461076266" sldId="316"/>
            <ac:picMk id="13" creationId="{91F00FC1-0578-2D07-B51A-FD72E34845C6}"/>
          </ac:picMkLst>
        </pc:picChg>
        <pc:picChg chg="del mod">
          <ac:chgData name="Fagnani  Pietro" userId="0ff53c96-74b6-4709-9290-7e0d4fbaa442" providerId="ADAL" clId="{A06242B8-236D-394D-AF1F-57123CCD829C}" dt="2023-08-22T10:15:09.826" v="2728" actId="478"/>
          <ac:picMkLst>
            <pc:docMk/>
            <pc:sldMk cId="2461076266" sldId="316"/>
            <ac:picMk id="14" creationId="{1B725E16-DD6B-4904-AE62-A564D691FC72}"/>
          </ac:picMkLst>
        </pc:picChg>
      </pc:sldChg>
      <pc:sldChg chg="addSp delSp modSp add mod">
        <pc:chgData name="Fagnani  Pietro" userId="0ff53c96-74b6-4709-9290-7e0d4fbaa442" providerId="ADAL" clId="{A06242B8-236D-394D-AF1F-57123CCD829C}" dt="2023-08-22T10:09:38.175" v="2625" actId="20577"/>
        <pc:sldMkLst>
          <pc:docMk/>
          <pc:sldMk cId="3475285773" sldId="317"/>
        </pc:sldMkLst>
        <pc:spChg chg="del mod">
          <ac:chgData name="Fagnani  Pietro" userId="0ff53c96-74b6-4709-9290-7e0d4fbaa442" providerId="ADAL" clId="{A06242B8-236D-394D-AF1F-57123CCD829C}" dt="2023-08-22T10:06:27.841" v="2535" actId="478"/>
          <ac:spMkLst>
            <pc:docMk/>
            <pc:sldMk cId="3475285773" sldId="317"/>
            <ac:spMk id="5" creationId="{CFFED4B1-4699-8DAF-48A4-47EF7E528EF8}"/>
          </ac:spMkLst>
        </pc:spChg>
        <pc:spChg chg="add mod">
          <ac:chgData name="Fagnani  Pietro" userId="0ff53c96-74b6-4709-9290-7e0d4fbaa442" providerId="ADAL" clId="{A06242B8-236D-394D-AF1F-57123CCD829C}" dt="2023-08-22T10:09:38.175" v="2625" actId="20577"/>
          <ac:spMkLst>
            <pc:docMk/>
            <pc:sldMk cId="3475285773" sldId="317"/>
            <ac:spMk id="6" creationId="{68F52E41-5E8C-91EB-85C5-7B97671AEAF0}"/>
          </ac:spMkLst>
        </pc:spChg>
        <pc:picChg chg="add mod">
          <ac:chgData name="Fagnani  Pietro" userId="0ff53c96-74b6-4709-9290-7e0d4fbaa442" providerId="ADAL" clId="{A06242B8-236D-394D-AF1F-57123CCD829C}" dt="2023-08-22T10:07:45.668" v="2572"/>
          <ac:picMkLst>
            <pc:docMk/>
            <pc:sldMk cId="3475285773" sldId="317"/>
            <ac:picMk id="7" creationId="{A63A5554-856C-533B-6AFB-E923F1101930}"/>
          </ac:picMkLst>
        </pc:picChg>
      </pc:sldChg>
      <pc:sldChg chg="addSp delSp modSp add mod ord">
        <pc:chgData name="Fagnani  Pietro" userId="0ff53c96-74b6-4709-9290-7e0d4fbaa442" providerId="ADAL" clId="{A06242B8-236D-394D-AF1F-57123CCD829C}" dt="2023-08-22T10:08:03.928" v="2578"/>
        <pc:sldMkLst>
          <pc:docMk/>
          <pc:sldMk cId="117780984" sldId="318"/>
        </pc:sldMkLst>
        <pc:spChg chg="del mod">
          <ac:chgData name="Fagnani  Pietro" userId="0ff53c96-74b6-4709-9290-7e0d4fbaa442" providerId="ADAL" clId="{A06242B8-236D-394D-AF1F-57123CCD829C}" dt="2023-08-22T09:54:34.676" v="2464"/>
          <ac:spMkLst>
            <pc:docMk/>
            <pc:sldMk cId="117780984" sldId="318"/>
            <ac:spMk id="5" creationId="{CFFED4B1-4699-8DAF-48A4-47EF7E528EF8}"/>
          </ac:spMkLst>
        </pc:spChg>
        <pc:spChg chg="add del mod">
          <ac:chgData name="Fagnani  Pietro" userId="0ff53c96-74b6-4709-9290-7e0d4fbaa442" providerId="ADAL" clId="{A06242B8-236D-394D-AF1F-57123CCD829C}" dt="2023-08-22T09:55:06.955" v="2467" actId="478"/>
          <ac:spMkLst>
            <pc:docMk/>
            <pc:sldMk cId="117780984" sldId="318"/>
            <ac:spMk id="6" creationId="{6006159B-7ADD-B5F0-1132-0BC493EFAB8A}"/>
          </ac:spMkLst>
        </pc:spChg>
        <pc:spChg chg="add mod">
          <ac:chgData name="Fagnani  Pietro" userId="0ff53c96-74b6-4709-9290-7e0d4fbaa442" providerId="ADAL" clId="{A06242B8-236D-394D-AF1F-57123CCD829C}" dt="2023-08-22T09:58:41.920" v="2528" actId="20577"/>
          <ac:spMkLst>
            <pc:docMk/>
            <pc:sldMk cId="117780984" sldId="318"/>
            <ac:spMk id="7" creationId="{A79993A7-29E2-DA33-7935-3E251111C05D}"/>
          </ac:spMkLst>
        </pc:spChg>
        <pc:picChg chg="add del mod">
          <ac:chgData name="Fagnani  Pietro" userId="0ff53c96-74b6-4709-9290-7e0d4fbaa442" providerId="ADAL" clId="{A06242B8-236D-394D-AF1F-57123CCD829C}" dt="2023-08-22T10:07:49.138" v="2573" actId="478"/>
          <ac:picMkLst>
            <pc:docMk/>
            <pc:sldMk cId="117780984" sldId="318"/>
            <ac:picMk id="10" creationId="{D65E2434-6003-907D-2A0D-217DDC25419B}"/>
          </ac:picMkLst>
        </pc:picChg>
        <pc:picChg chg="add mod">
          <ac:chgData name="Fagnani  Pietro" userId="0ff53c96-74b6-4709-9290-7e0d4fbaa442" providerId="ADAL" clId="{A06242B8-236D-394D-AF1F-57123CCD829C}" dt="2023-08-22T10:08:03.928" v="2578"/>
          <ac:picMkLst>
            <pc:docMk/>
            <pc:sldMk cId="117780984" sldId="318"/>
            <ac:picMk id="11" creationId="{36786C2C-02B9-E0B0-3839-028605FA8F25}"/>
          </ac:picMkLst>
        </pc:picChg>
      </pc:sldChg>
      <pc:sldChg chg="addSp delSp modSp add mod">
        <pc:chgData name="Fagnani  Pietro" userId="0ff53c96-74b6-4709-9290-7e0d4fbaa442" providerId="ADAL" clId="{A06242B8-236D-394D-AF1F-57123CCD829C}" dt="2023-08-22T10:18:22.707" v="2828" actId="20577"/>
        <pc:sldMkLst>
          <pc:docMk/>
          <pc:sldMk cId="3436426916" sldId="319"/>
        </pc:sldMkLst>
        <pc:spChg chg="mod">
          <ac:chgData name="Fagnani  Pietro" userId="0ff53c96-74b6-4709-9290-7e0d4fbaa442" providerId="ADAL" clId="{A06242B8-236D-394D-AF1F-57123CCD829C}" dt="2023-08-22T10:18:22.707" v="2828" actId="20577"/>
          <ac:spMkLst>
            <pc:docMk/>
            <pc:sldMk cId="3436426916" sldId="319"/>
            <ac:spMk id="4" creationId="{65E1C499-CB38-CFFB-21D4-68BD885191EC}"/>
          </ac:spMkLst>
        </pc:spChg>
        <pc:spChg chg="del">
          <ac:chgData name="Fagnani  Pietro" userId="0ff53c96-74b6-4709-9290-7e0d4fbaa442" providerId="ADAL" clId="{A06242B8-236D-394D-AF1F-57123CCD829C}" dt="2023-08-22T10:10:01.478" v="2626" actId="478"/>
          <ac:spMkLst>
            <pc:docMk/>
            <pc:sldMk cId="3436426916" sldId="319"/>
            <ac:spMk id="5" creationId="{CFFED4B1-4699-8DAF-48A4-47EF7E528EF8}"/>
          </ac:spMkLst>
        </pc:spChg>
        <pc:spChg chg="add mod">
          <ac:chgData name="Fagnani  Pietro" userId="0ff53c96-74b6-4709-9290-7e0d4fbaa442" providerId="ADAL" clId="{A06242B8-236D-394D-AF1F-57123CCD829C}" dt="2023-08-22T10:13:46.757" v="2706" actId="113"/>
          <ac:spMkLst>
            <pc:docMk/>
            <pc:sldMk cId="3436426916" sldId="319"/>
            <ac:spMk id="6" creationId="{B75BA478-7691-F425-B336-264AEDDCE976}"/>
          </ac:spMkLst>
        </pc:spChg>
        <pc:picChg chg="add mod">
          <ac:chgData name="Fagnani  Pietro" userId="0ff53c96-74b6-4709-9290-7e0d4fbaa442" providerId="ADAL" clId="{A06242B8-236D-394D-AF1F-57123CCD829C}" dt="2023-08-22T10:10:33.902" v="2634"/>
          <ac:picMkLst>
            <pc:docMk/>
            <pc:sldMk cId="3436426916" sldId="319"/>
            <ac:picMk id="7" creationId="{8C8A97F8-3908-B425-9CF2-67E022145FB4}"/>
          </ac:picMkLst>
        </pc:picChg>
      </pc:sldChg>
      <pc:sldChg chg="addSp delSp modSp add mod">
        <pc:chgData name="Fagnani  Pietro" userId="0ff53c96-74b6-4709-9290-7e0d4fbaa442" providerId="ADAL" clId="{A06242B8-236D-394D-AF1F-57123CCD829C}" dt="2023-08-22T10:18:07.159" v="2794" actId="20577"/>
        <pc:sldMkLst>
          <pc:docMk/>
          <pc:sldMk cId="1026930200" sldId="320"/>
        </pc:sldMkLst>
        <pc:spChg chg="mod">
          <ac:chgData name="Fagnani  Pietro" userId="0ff53c96-74b6-4709-9290-7e0d4fbaa442" providerId="ADAL" clId="{A06242B8-236D-394D-AF1F-57123CCD829C}" dt="2023-08-22T10:18:07.159" v="2794" actId="20577"/>
          <ac:spMkLst>
            <pc:docMk/>
            <pc:sldMk cId="1026930200" sldId="320"/>
            <ac:spMk id="4" creationId="{65E1C499-CB38-CFFB-21D4-68BD885191EC}"/>
          </ac:spMkLst>
        </pc:spChg>
        <pc:spChg chg="del">
          <ac:chgData name="Fagnani  Pietro" userId="0ff53c96-74b6-4709-9290-7e0d4fbaa442" providerId="ADAL" clId="{A06242B8-236D-394D-AF1F-57123CCD829C}" dt="2023-08-22T10:10:05.680" v="2628" actId="478"/>
          <ac:spMkLst>
            <pc:docMk/>
            <pc:sldMk cId="1026930200" sldId="320"/>
            <ac:spMk id="5" creationId="{CFFED4B1-4699-8DAF-48A4-47EF7E528EF8}"/>
          </ac:spMkLst>
        </pc:spChg>
        <pc:spChg chg="add mod">
          <ac:chgData name="Fagnani  Pietro" userId="0ff53c96-74b6-4709-9290-7e0d4fbaa442" providerId="ADAL" clId="{A06242B8-236D-394D-AF1F-57123CCD829C}" dt="2023-08-22T10:15:57.773" v="2774" actId="113"/>
          <ac:spMkLst>
            <pc:docMk/>
            <pc:sldMk cId="1026930200" sldId="320"/>
            <ac:spMk id="6" creationId="{0BDCDD43-C856-CA54-EE21-F0D6244E3328}"/>
          </ac:spMkLst>
        </pc:spChg>
        <pc:picChg chg="add mod">
          <ac:chgData name="Fagnani  Pietro" userId="0ff53c96-74b6-4709-9290-7e0d4fbaa442" providerId="ADAL" clId="{A06242B8-236D-394D-AF1F-57123CCD829C}" dt="2023-08-22T10:15:11.442" v="2729"/>
          <ac:picMkLst>
            <pc:docMk/>
            <pc:sldMk cId="1026930200" sldId="320"/>
            <ac:picMk id="7" creationId="{A47AB837-4713-783F-5F78-05ECA9F15D30}"/>
          </ac:picMkLst>
        </pc:picChg>
      </pc:sldChg>
      <pc:sldChg chg="addSp delSp modSp add mod">
        <pc:chgData name="Fagnani  Pietro" userId="0ff53c96-74b6-4709-9290-7e0d4fbaa442" providerId="ADAL" clId="{A06242B8-236D-394D-AF1F-57123CCD829C}" dt="2023-09-04T13:34:44.448" v="6263" actId="20577"/>
        <pc:sldMkLst>
          <pc:docMk/>
          <pc:sldMk cId="437351050" sldId="321"/>
        </pc:sldMkLst>
        <pc:spChg chg="mod">
          <ac:chgData name="Fagnani  Pietro" userId="0ff53c96-74b6-4709-9290-7e0d4fbaa442" providerId="ADAL" clId="{A06242B8-236D-394D-AF1F-57123CCD829C}" dt="2023-09-04T13:34:44.448" v="6263" actId="20577"/>
          <ac:spMkLst>
            <pc:docMk/>
            <pc:sldMk cId="437351050" sldId="321"/>
            <ac:spMk id="3" creationId="{00000000-0000-0000-0000-000000000000}"/>
          </ac:spMkLst>
        </pc:spChg>
        <pc:spChg chg="del mod">
          <ac:chgData name="Fagnani  Pietro" userId="0ff53c96-74b6-4709-9290-7e0d4fbaa442" providerId="ADAL" clId="{A06242B8-236D-394D-AF1F-57123CCD829C}" dt="2023-08-22T10:42:12.748" v="3385" actId="478"/>
          <ac:spMkLst>
            <pc:docMk/>
            <pc:sldMk cId="437351050" sldId="321"/>
            <ac:spMk id="4" creationId="{FA9B9207-45C6-3A31-8243-F183B01D82FF}"/>
          </ac:spMkLst>
        </pc:spChg>
        <pc:spChg chg="add mod">
          <ac:chgData name="Fagnani  Pietro" userId="0ff53c96-74b6-4709-9290-7e0d4fbaa442" providerId="ADAL" clId="{A06242B8-236D-394D-AF1F-57123CCD829C}" dt="2023-08-22T10:44:19.099" v="3544" actId="20577"/>
          <ac:spMkLst>
            <pc:docMk/>
            <pc:sldMk cId="437351050" sldId="321"/>
            <ac:spMk id="5" creationId="{AF3982CE-92BE-E856-58F6-1CCE33C753F4}"/>
          </ac:spMkLst>
        </pc:spChg>
        <pc:spChg chg="mod">
          <ac:chgData name="Fagnani  Pietro" userId="0ff53c96-74b6-4709-9290-7e0d4fbaa442" providerId="ADAL" clId="{A06242B8-236D-394D-AF1F-57123CCD829C}" dt="2023-09-04T12:47:23.643" v="6006" actId="20577"/>
          <ac:spMkLst>
            <pc:docMk/>
            <pc:sldMk cId="437351050" sldId="321"/>
            <ac:spMk id="6" creationId="{556063DE-2151-93F7-435C-324FA26C73F9}"/>
          </ac:spMkLst>
        </pc:spChg>
        <pc:grpChg chg="del">
          <ac:chgData name="Fagnani  Pietro" userId="0ff53c96-74b6-4709-9290-7e0d4fbaa442" providerId="ADAL" clId="{A06242B8-236D-394D-AF1F-57123CCD829C}" dt="2023-08-28T13:16:03.250" v="4646" actId="478"/>
          <ac:grpSpMkLst>
            <pc:docMk/>
            <pc:sldMk cId="437351050" sldId="321"/>
            <ac:grpSpMk id="38" creationId="{00000000-0000-0000-0000-000000000000}"/>
          </ac:grpSpMkLst>
        </pc:grpChg>
        <pc:picChg chg="add del mod">
          <ac:chgData name="Fagnani  Pietro" userId="0ff53c96-74b6-4709-9290-7e0d4fbaa442" providerId="ADAL" clId="{A06242B8-236D-394D-AF1F-57123CCD829C}" dt="2023-09-02T17:21:34.414" v="5894" actId="478"/>
          <ac:picMkLst>
            <pc:docMk/>
            <pc:sldMk cId="437351050" sldId="321"/>
            <ac:picMk id="5" creationId="{FE46094A-C372-79FD-F2E3-63A3BB54F87C}"/>
          </ac:picMkLst>
        </pc:picChg>
        <pc:picChg chg="add mod">
          <ac:chgData name="Fagnani  Pietro" userId="0ff53c96-74b6-4709-9290-7e0d4fbaa442" providerId="ADAL" clId="{A06242B8-236D-394D-AF1F-57123CCD829C}" dt="2023-09-02T17:21:35.275" v="5895"/>
          <ac:picMkLst>
            <pc:docMk/>
            <pc:sldMk cId="437351050" sldId="321"/>
            <ac:picMk id="7" creationId="{A255BF40-C2BF-5CC1-6F28-7088A90F2433}"/>
          </ac:picMkLst>
        </pc:picChg>
        <pc:picChg chg="del">
          <ac:chgData name="Fagnani  Pietro" userId="0ff53c96-74b6-4709-9290-7e0d4fbaa442" providerId="ADAL" clId="{A06242B8-236D-394D-AF1F-57123CCD829C}" dt="2023-08-28T13:03:04.849" v="4557" actId="478"/>
          <ac:picMkLst>
            <pc:docMk/>
            <pc:sldMk cId="437351050" sldId="321"/>
            <ac:picMk id="201" creationId="{3677E445-477E-4912-AB32-2E696033D2A2}"/>
          </ac:picMkLst>
        </pc:picChg>
      </pc:sldChg>
      <pc:sldChg chg="new del">
        <pc:chgData name="Fagnani  Pietro" userId="0ff53c96-74b6-4709-9290-7e0d4fbaa442" providerId="ADAL" clId="{A06242B8-236D-394D-AF1F-57123CCD829C}" dt="2023-08-22T10:44:31.567" v="3546" actId="2696"/>
        <pc:sldMkLst>
          <pc:docMk/>
          <pc:sldMk cId="536765765" sldId="322"/>
        </pc:sldMkLst>
      </pc:sldChg>
      <pc:sldChg chg="addSp delSp modSp add mod ord">
        <pc:chgData name="Fagnani  Pietro" userId="0ff53c96-74b6-4709-9290-7e0d4fbaa442" providerId="ADAL" clId="{A06242B8-236D-394D-AF1F-57123CCD829C}" dt="2023-09-04T13:34:54.630" v="6271" actId="20577"/>
        <pc:sldMkLst>
          <pc:docMk/>
          <pc:sldMk cId="3985699104" sldId="322"/>
        </pc:sldMkLst>
        <pc:spChg chg="mod">
          <ac:chgData name="Fagnani  Pietro" userId="0ff53c96-74b6-4709-9290-7e0d4fbaa442" providerId="ADAL" clId="{A06242B8-236D-394D-AF1F-57123CCD829C}" dt="2023-09-04T13:34:54.630" v="6271" actId="20577"/>
          <ac:spMkLst>
            <pc:docMk/>
            <pc:sldMk cId="3985699104" sldId="322"/>
            <ac:spMk id="3" creationId="{00000000-0000-0000-0000-000000000000}"/>
          </ac:spMkLst>
        </pc:spChg>
        <pc:spChg chg="mod">
          <ac:chgData name="Fagnani  Pietro" userId="0ff53c96-74b6-4709-9290-7e0d4fbaa442" providerId="ADAL" clId="{A06242B8-236D-394D-AF1F-57123CCD829C}" dt="2023-08-22T10:58:43.180" v="3958" actId="20577"/>
          <ac:spMkLst>
            <pc:docMk/>
            <pc:sldMk cId="3985699104" sldId="322"/>
            <ac:spMk id="4" creationId="{FA9B9207-45C6-3A31-8243-F183B01D82FF}"/>
          </ac:spMkLst>
        </pc:spChg>
        <pc:grpChg chg="del">
          <ac:chgData name="Fagnani  Pietro" userId="0ff53c96-74b6-4709-9290-7e0d4fbaa442" providerId="ADAL" clId="{A06242B8-236D-394D-AF1F-57123CCD829C}" dt="2023-08-28T13:16:05.776" v="4647" actId="478"/>
          <ac:grpSpMkLst>
            <pc:docMk/>
            <pc:sldMk cId="3985699104" sldId="322"/>
            <ac:grpSpMk id="38" creationId="{00000000-0000-0000-0000-000000000000}"/>
          </ac:grpSpMkLst>
        </pc:grpChg>
        <pc:picChg chg="add del mod">
          <ac:chgData name="Fagnani  Pietro" userId="0ff53c96-74b6-4709-9290-7e0d4fbaa442" providerId="ADAL" clId="{A06242B8-236D-394D-AF1F-57123CCD829C}" dt="2023-09-02T17:21:41.474" v="5898" actId="478"/>
          <ac:picMkLst>
            <pc:docMk/>
            <pc:sldMk cId="3985699104" sldId="322"/>
            <ac:picMk id="4" creationId="{EF1CF045-4C6A-FF59-C58C-2CA8CF955E3F}"/>
          </ac:picMkLst>
        </pc:picChg>
        <pc:picChg chg="add mod">
          <ac:chgData name="Fagnani  Pietro" userId="0ff53c96-74b6-4709-9290-7e0d4fbaa442" providerId="ADAL" clId="{A06242B8-236D-394D-AF1F-57123CCD829C}" dt="2023-09-02T17:21:42.138" v="5899"/>
          <ac:picMkLst>
            <pc:docMk/>
            <pc:sldMk cId="3985699104" sldId="322"/>
            <ac:picMk id="6" creationId="{13EEC8BD-1876-373A-2E5B-18FE95CE9795}"/>
          </ac:picMkLst>
        </pc:picChg>
        <pc:picChg chg="del">
          <ac:chgData name="Fagnani  Pietro" userId="0ff53c96-74b6-4709-9290-7e0d4fbaa442" providerId="ADAL" clId="{A06242B8-236D-394D-AF1F-57123CCD829C}" dt="2023-08-28T13:03:08.781" v="4559" actId="478"/>
          <ac:picMkLst>
            <pc:docMk/>
            <pc:sldMk cId="3985699104" sldId="322"/>
            <ac:picMk id="201" creationId="{3677E445-477E-4912-AB32-2E696033D2A2}"/>
          </ac:picMkLst>
        </pc:picChg>
      </pc:sldChg>
      <pc:sldChg chg="delSp modSp add mod">
        <pc:chgData name="Fagnani  Pietro" userId="0ff53c96-74b6-4709-9290-7e0d4fbaa442" providerId="ADAL" clId="{A06242B8-236D-394D-AF1F-57123CCD829C}" dt="2023-09-04T13:35:55.103" v="6305" actId="20577"/>
        <pc:sldMkLst>
          <pc:docMk/>
          <pc:sldMk cId="874668200" sldId="323"/>
        </pc:sldMkLst>
        <pc:spChg chg="mod">
          <ac:chgData name="Fagnani  Pietro" userId="0ff53c96-74b6-4709-9290-7e0d4fbaa442" providerId="ADAL" clId="{A06242B8-236D-394D-AF1F-57123CCD829C}" dt="2023-09-04T13:35:55.103" v="6305" actId="20577"/>
          <ac:spMkLst>
            <pc:docMk/>
            <pc:sldMk cId="874668200" sldId="323"/>
            <ac:spMk id="3" creationId="{00000000-0000-0000-0000-000000000000}"/>
          </ac:spMkLst>
        </pc:spChg>
        <pc:spChg chg="mod">
          <ac:chgData name="Fagnani  Pietro" userId="0ff53c96-74b6-4709-9290-7e0d4fbaa442" providerId="ADAL" clId="{A06242B8-236D-394D-AF1F-57123CCD829C}" dt="2023-08-22T14:15:15.847" v="4282" actId="20577"/>
          <ac:spMkLst>
            <pc:docMk/>
            <pc:sldMk cId="874668200" sldId="323"/>
            <ac:spMk id="6" creationId="{34AE2308-A2B0-FE1D-BA18-B2C5985AAFD2}"/>
          </ac:spMkLst>
        </pc:spChg>
        <pc:grpChg chg="del">
          <ac:chgData name="Fagnani  Pietro" userId="0ff53c96-74b6-4709-9290-7e0d4fbaa442" providerId="ADAL" clId="{A06242B8-236D-394D-AF1F-57123CCD829C}" dt="2023-08-28T13:16:36.299" v="4657" actId="478"/>
          <ac:grpSpMkLst>
            <pc:docMk/>
            <pc:sldMk cId="874668200" sldId="323"/>
            <ac:grpSpMk id="38" creationId="{00000000-0000-0000-0000-000000000000}"/>
          </ac:grpSpMkLst>
        </pc:grpChg>
        <pc:picChg chg="mod">
          <ac:chgData name="Fagnani  Pietro" userId="0ff53c96-74b6-4709-9290-7e0d4fbaa442" providerId="ADAL" clId="{A06242B8-236D-394D-AF1F-57123CCD829C}" dt="2023-08-22T14:15:30.854" v="4284" actId="14100"/>
          <ac:picMkLst>
            <pc:docMk/>
            <pc:sldMk cId="874668200" sldId="323"/>
            <ac:picMk id="5" creationId="{77933979-5951-7E97-CF6E-BAD5F20009D4}"/>
          </ac:picMkLst>
        </pc:picChg>
      </pc:sldChg>
      <pc:sldChg chg="addSp delSp modSp mod">
        <pc:chgData name="Fagnani  Pietro" userId="0ff53c96-74b6-4709-9290-7e0d4fbaa442" providerId="ADAL" clId="{A06242B8-236D-394D-AF1F-57123CCD829C}" dt="2023-09-04T13:36:04.379" v="6313" actId="20577"/>
        <pc:sldMkLst>
          <pc:docMk/>
          <pc:sldMk cId="1943551208" sldId="324"/>
        </pc:sldMkLst>
        <pc:spChg chg="mod">
          <ac:chgData name="Fagnani  Pietro" userId="0ff53c96-74b6-4709-9290-7e0d4fbaa442" providerId="ADAL" clId="{A06242B8-236D-394D-AF1F-57123CCD829C}" dt="2023-09-04T13:36:04.379" v="6313" actId="20577"/>
          <ac:spMkLst>
            <pc:docMk/>
            <pc:sldMk cId="1943551208" sldId="324"/>
            <ac:spMk id="3" creationId="{00000000-0000-0000-0000-000000000000}"/>
          </ac:spMkLst>
        </pc:spChg>
        <pc:spChg chg="add mod">
          <ac:chgData name="Fagnani  Pietro" userId="0ff53c96-74b6-4709-9290-7e0d4fbaa442" providerId="ADAL" clId="{A06242B8-236D-394D-AF1F-57123CCD829C}" dt="2023-09-02T16:54:51.586" v="5537" actId="1076"/>
          <ac:spMkLst>
            <pc:docMk/>
            <pc:sldMk cId="1943551208" sldId="324"/>
            <ac:spMk id="5" creationId="{73CEBA94-F856-EF07-280D-42DD3E276E06}"/>
          </ac:spMkLst>
        </pc:spChg>
        <pc:spChg chg="del mod">
          <ac:chgData name="Fagnani  Pietro" userId="0ff53c96-74b6-4709-9290-7e0d4fbaa442" providerId="ADAL" clId="{A06242B8-236D-394D-AF1F-57123CCD829C}" dt="2023-08-22T14:14:44.661" v="4281"/>
          <ac:spMkLst>
            <pc:docMk/>
            <pc:sldMk cId="1943551208" sldId="324"/>
            <ac:spMk id="6" creationId="{34AE2308-A2B0-FE1D-BA18-B2C5985AAFD2}"/>
          </ac:spMkLst>
        </pc:spChg>
        <pc:spChg chg="del">
          <ac:chgData name="Fagnani  Pietro" userId="0ff53c96-74b6-4709-9290-7e0d4fbaa442" providerId="ADAL" clId="{A06242B8-236D-394D-AF1F-57123CCD829C}" dt="2023-09-02T16:52:01.521" v="5523" actId="478"/>
          <ac:spMkLst>
            <pc:docMk/>
            <pc:sldMk cId="1943551208" sldId="324"/>
            <ac:spMk id="9" creationId="{7F05D148-2AF5-9650-7050-BCAB6D68CD2D}"/>
          </ac:spMkLst>
        </pc:spChg>
        <pc:grpChg chg="del">
          <ac:chgData name="Fagnani  Pietro" userId="0ff53c96-74b6-4709-9290-7e0d4fbaa442" providerId="ADAL" clId="{A06242B8-236D-394D-AF1F-57123CCD829C}" dt="2023-08-28T13:16:41.324" v="4659" actId="478"/>
          <ac:grpSpMkLst>
            <pc:docMk/>
            <pc:sldMk cId="1943551208" sldId="324"/>
            <ac:grpSpMk id="38" creationId="{00000000-0000-0000-0000-000000000000}"/>
          </ac:grpSpMkLst>
        </pc:grpChg>
        <pc:picChg chg="del">
          <ac:chgData name="Fagnani  Pietro" userId="0ff53c96-74b6-4709-9290-7e0d4fbaa442" providerId="ADAL" clId="{A06242B8-236D-394D-AF1F-57123CCD829C}" dt="2023-09-02T16:51:58.462" v="5522" actId="478"/>
          <ac:picMkLst>
            <pc:docMk/>
            <pc:sldMk cId="1943551208" sldId="324"/>
            <ac:picMk id="6" creationId="{B02ED248-D3BE-4F93-8B20-AB7AF3958F96}"/>
          </ac:picMkLst>
        </pc:picChg>
        <pc:picChg chg="add mod">
          <ac:chgData name="Fagnani  Pietro" userId="0ff53c96-74b6-4709-9290-7e0d4fbaa442" providerId="ADAL" clId="{A06242B8-236D-394D-AF1F-57123CCD829C}" dt="2023-09-02T16:54:45.065" v="5536" actId="14100"/>
          <ac:picMkLst>
            <pc:docMk/>
            <pc:sldMk cId="1943551208" sldId="324"/>
            <ac:picMk id="7" creationId="{40283C82-23CD-29D8-91F2-18DF07D85866}"/>
          </ac:picMkLst>
        </pc:picChg>
        <pc:picChg chg="del mod">
          <ac:chgData name="Fagnani  Pietro" userId="0ff53c96-74b6-4709-9290-7e0d4fbaa442" providerId="ADAL" clId="{A06242B8-236D-394D-AF1F-57123CCD829C}" dt="2023-09-02T16:53:16.365" v="5529" actId="478"/>
          <ac:picMkLst>
            <pc:docMk/>
            <pc:sldMk cId="1943551208" sldId="324"/>
            <ac:picMk id="8" creationId="{BAE9172C-9E61-2590-4278-4BD83297CBF7}"/>
          </ac:picMkLst>
        </pc:picChg>
        <pc:picChg chg="add del">
          <ac:chgData name="Fagnani  Pietro" userId="0ff53c96-74b6-4709-9290-7e0d4fbaa442" providerId="ADAL" clId="{A06242B8-236D-394D-AF1F-57123CCD829C}" dt="2023-08-22T14:15:49.368" v="4286"/>
          <ac:picMkLst>
            <pc:docMk/>
            <pc:sldMk cId="1943551208" sldId="324"/>
            <ac:picMk id="2050" creationId="{9462E680-FD30-3A93-45AB-D218BB48AA92}"/>
          </ac:picMkLst>
        </pc:picChg>
      </pc:sldChg>
      <pc:sldChg chg="modSp add del mod">
        <pc:chgData name="Fagnani  Pietro" userId="0ff53c96-74b6-4709-9290-7e0d4fbaa442" providerId="ADAL" clId="{A06242B8-236D-394D-AF1F-57123CCD829C}" dt="2023-08-22T14:19:28.930" v="4372" actId="2696"/>
        <pc:sldMkLst>
          <pc:docMk/>
          <pc:sldMk cId="2880304522" sldId="325"/>
        </pc:sldMkLst>
        <pc:spChg chg="mod">
          <ac:chgData name="Fagnani  Pietro" userId="0ff53c96-74b6-4709-9290-7e0d4fbaa442" providerId="ADAL" clId="{A06242B8-236D-394D-AF1F-57123CCD829C}" dt="2023-08-22T14:19:25.840" v="4371" actId="20577"/>
          <ac:spMkLst>
            <pc:docMk/>
            <pc:sldMk cId="2880304522" sldId="325"/>
            <ac:spMk id="6" creationId="{34AE2308-A2B0-FE1D-BA18-B2C5985AAFD2}"/>
          </ac:spMkLst>
        </pc:spChg>
      </pc:sldChg>
      <pc:sldChg chg="addSp delSp modSp add mod">
        <pc:chgData name="Fagnani  Pietro" userId="0ff53c96-74b6-4709-9290-7e0d4fbaa442" providerId="ADAL" clId="{A06242B8-236D-394D-AF1F-57123CCD829C}" dt="2023-09-04T13:36:00.397" v="6309" actId="20577"/>
        <pc:sldMkLst>
          <pc:docMk/>
          <pc:sldMk cId="3150514493" sldId="326"/>
        </pc:sldMkLst>
        <pc:spChg chg="mod">
          <ac:chgData name="Fagnani  Pietro" userId="0ff53c96-74b6-4709-9290-7e0d4fbaa442" providerId="ADAL" clId="{A06242B8-236D-394D-AF1F-57123CCD829C}" dt="2023-09-04T13:36:00.397" v="6309" actId="20577"/>
          <ac:spMkLst>
            <pc:docMk/>
            <pc:sldMk cId="3150514493" sldId="326"/>
            <ac:spMk id="3" creationId="{00000000-0000-0000-0000-000000000000}"/>
          </ac:spMkLst>
        </pc:spChg>
        <pc:spChg chg="mod">
          <ac:chgData name="Fagnani  Pietro" userId="0ff53c96-74b6-4709-9290-7e0d4fbaa442" providerId="ADAL" clId="{A06242B8-236D-394D-AF1F-57123CCD829C}" dt="2023-08-22T14:13:52.355" v="4277" actId="20577"/>
          <ac:spMkLst>
            <pc:docMk/>
            <pc:sldMk cId="3150514493" sldId="326"/>
            <ac:spMk id="6" creationId="{34AE2308-A2B0-FE1D-BA18-B2C5985AAFD2}"/>
          </ac:spMkLst>
        </pc:spChg>
        <pc:grpChg chg="del">
          <ac:chgData name="Fagnani  Pietro" userId="0ff53c96-74b6-4709-9290-7e0d4fbaa442" providerId="ADAL" clId="{A06242B8-236D-394D-AF1F-57123CCD829C}" dt="2023-08-28T13:16:38.736" v="4658" actId="478"/>
          <ac:grpSpMkLst>
            <pc:docMk/>
            <pc:sldMk cId="3150514493" sldId="326"/>
            <ac:grpSpMk id="38" creationId="{00000000-0000-0000-0000-000000000000}"/>
          </ac:grpSpMkLst>
        </pc:grpChg>
        <pc:picChg chg="add mod">
          <ac:chgData name="Fagnani  Pietro" userId="0ff53c96-74b6-4709-9290-7e0d4fbaa442" providerId="ADAL" clId="{A06242B8-236D-394D-AF1F-57123CCD829C}" dt="2023-08-22T14:09:18.283" v="4239" actId="1076"/>
          <ac:picMkLst>
            <pc:docMk/>
            <pc:sldMk cId="3150514493" sldId="326"/>
            <ac:picMk id="1026" creationId="{2725B29A-59F9-ADDE-5C61-81A561E3DA69}"/>
          </ac:picMkLst>
        </pc:picChg>
        <pc:picChg chg="add del">
          <ac:chgData name="Fagnani  Pietro" userId="0ff53c96-74b6-4709-9290-7e0d4fbaa442" providerId="ADAL" clId="{A06242B8-236D-394D-AF1F-57123CCD829C}" dt="2023-08-22T14:10:22.970" v="4241" actId="478"/>
          <ac:picMkLst>
            <pc:docMk/>
            <pc:sldMk cId="3150514493" sldId="326"/>
            <ac:picMk id="1028" creationId="{8D4D22EE-8A76-38C1-2988-D53578EC53F3}"/>
          </ac:picMkLst>
        </pc:picChg>
        <pc:picChg chg="add mod">
          <ac:chgData name="Fagnani  Pietro" userId="0ff53c96-74b6-4709-9290-7e0d4fbaa442" providerId="ADAL" clId="{A06242B8-236D-394D-AF1F-57123CCD829C}" dt="2023-08-22T14:11:29.943" v="4251" actId="1076"/>
          <ac:picMkLst>
            <pc:docMk/>
            <pc:sldMk cId="3150514493" sldId="326"/>
            <ac:picMk id="1030" creationId="{FF4A57E6-3DE0-9475-9FD9-9CE9469C4307}"/>
          </ac:picMkLst>
        </pc:picChg>
      </pc:sldChg>
      <pc:sldChg chg="delSp add del mod">
        <pc:chgData name="Fagnani  Pietro" userId="0ff53c96-74b6-4709-9290-7e0d4fbaa442" providerId="ADAL" clId="{A06242B8-236D-394D-AF1F-57123CCD829C}" dt="2023-09-01T10:13:01.367" v="5437" actId="2696"/>
        <pc:sldMkLst>
          <pc:docMk/>
          <pc:sldMk cId="3308548952" sldId="327"/>
        </pc:sldMkLst>
        <pc:spChg chg="del">
          <ac:chgData name="Fagnani  Pietro" userId="0ff53c96-74b6-4709-9290-7e0d4fbaa442" providerId="ADAL" clId="{A06242B8-236D-394D-AF1F-57123CCD829C}" dt="2023-08-28T13:16:48.010" v="4661" actId="478"/>
          <ac:spMkLst>
            <pc:docMk/>
            <pc:sldMk cId="3308548952" sldId="327"/>
            <ac:spMk id="2" creationId="{00599601-B2F0-236E-8307-95E580527F28}"/>
          </ac:spMkLst>
        </pc:spChg>
        <pc:spChg chg="del">
          <ac:chgData name="Fagnani  Pietro" userId="0ff53c96-74b6-4709-9290-7e0d4fbaa442" providerId="ADAL" clId="{A06242B8-236D-394D-AF1F-57123CCD829C}" dt="2023-08-28T13:16:48.010" v="4661" actId="478"/>
          <ac:spMkLst>
            <pc:docMk/>
            <pc:sldMk cId="3308548952" sldId="327"/>
            <ac:spMk id="3" creationId="{8FC79CD0-7C77-FB76-51F9-574D087AB092}"/>
          </ac:spMkLst>
        </pc:spChg>
        <pc:spChg chg="del">
          <ac:chgData name="Fagnani  Pietro" userId="0ff53c96-74b6-4709-9290-7e0d4fbaa442" providerId="ADAL" clId="{A06242B8-236D-394D-AF1F-57123CCD829C}" dt="2023-08-28T13:16:48.010" v="4661" actId="478"/>
          <ac:spMkLst>
            <pc:docMk/>
            <pc:sldMk cId="3308548952" sldId="327"/>
            <ac:spMk id="4" creationId="{C0E1F443-A52E-5D1C-654E-AD9A900F1F8A}"/>
          </ac:spMkLst>
        </pc:spChg>
        <pc:spChg chg="del">
          <ac:chgData name="Fagnani  Pietro" userId="0ff53c96-74b6-4709-9290-7e0d4fbaa442" providerId="ADAL" clId="{A06242B8-236D-394D-AF1F-57123CCD829C}" dt="2023-08-28T13:16:48.010" v="4661" actId="478"/>
          <ac:spMkLst>
            <pc:docMk/>
            <pc:sldMk cId="3308548952" sldId="327"/>
            <ac:spMk id="5" creationId="{90974CF0-1B99-82E4-792A-23351ADFFC10}"/>
          </ac:spMkLst>
        </pc:spChg>
        <pc:spChg chg="del">
          <ac:chgData name="Fagnani  Pietro" userId="0ff53c96-74b6-4709-9290-7e0d4fbaa442" providerId="ADAL" clId="{A06242B8-236D-394D-AF1F-57123CCD829C}" dt="2023-08-28T13:16:48.010" v="4661" actId="478"/>
          <ac:spMkLst>
            <pc:docMk/>
            <pc:sldMk cId="3308548952" sldId="327"/>
            <ac:spMk id="6" creationId="{A2F1C1C3-42D0-E9F6-69F8-6E732F6FB2E0}"/>
          </ac:spMkLst>
        </pc:spChg>
        <pc:spChg chg="del">
          <ac:chgData name="Fagnani  Pietro" userId="0ff53c96-74b6-4709-9290-7e0d4fbaa442" providerId="ADAL" clId="{A06242B8-236D-394D-AF1F-57123CCD829C}" dt="2023-08-28T13:16:48.010" v="4661" actId="478"/>
          <ac:spMkLst>
            <pc:docMk/>
            <pc:sldMk cId="3308548952" sldId="327"/>
            <ac:spMk id="7" creationId="{59F5A921-35A5-D1FD-F44C-07C52A4E0E3F}"/>
          </ac:spMkLst>
        </pc:spChg>
        <pc:spChg chg="del">
          <ac:chgData name="Fagnani  Pietro" userId="0ff53c96-74b6-4709-9290-7e0d4fbaa442" providerId="ADAL" clId="{A06242B8-236D-394D-AF1F-57123CCD829C}" dt="2023-08-28T13:16:48.010" v="4661" actId="478"/>
          <ac:spMkLst>
            <pc:docMk/>
            <pc:sldMk cId="3308548952" sldId="327"/>
            <ac:spMk id="8" creationId="{E50C9F1A-E3C1-B04D-3F37-86C9C5D83DBD}"/>
          </ac:spMkLst>
        </pc:spChg>
        <pc:spChg chg="del">
          <ac:chgData name="Fagnani  Pietro" userId="0ff53c96-74b6-4709-9290-7e0d4fbaa442" providerId="ADAL" clId="{A06242B8-236D-394D-AF1F-57123CCD829C}" dt="2023-08-28T13:16:48.010" v="4661" actId="478"/>
          <ac:spMkLst>
            <pc:docMk/>
            <pc:sldMk cId="3308548952" sldId="327"/>
            <ac:spMk id="9" creationId="{BC44E871-762A-23D6-165C-66954330B1B6}"/>
          </ac:spMkLst>
        </pc:spChg>
      </pc:sldChg>
      <pc:sldChg chg="addSp delSp modSp add mod delAnim modAnim">
        <pc:chgData name="Fagnani  Pietro" userId="0ff53c96-74b6-4709-9290-7e0d4fbaa442" providerId="ADAL" clId="{A06242B8-236D-394D-AF1F-57123CCD829C}" dt="2023-09-04T13:33:05.688" v="6231"/>
        <pc:sldMkLst>
          <pc:docMk/>
          <pc:sldMk cId="1602636487" sldId="328"/>
        </pc:sldMkLst>
        <pc:spChg chg="del">
          <ac:chgData name="Fagnani  Pietro" userId="0ff53c96-74b6-4709-9290-7e0d4fbaa442" providerId="ADAL" clId="{A06242B8-236D-394D-AF1F-57123CCD829C}" dt="2023-08-28T13:16:51.306" v="4662" actId="478"/>
          <ac:spMkLst>
            <pc:docMk/>
            <pc:sldMk cId="1602636487" sldId="328"/>
            <ac:spMk id="2" creationId="{00599601-B2F0-236E-8307-95E580527F28}"/>
          </ac:spMkLst>
        </pc:spChg>
        <pc:spChg chg="del">
          <ac:chgData name="Fagnani  Pietro" userId="0ff53c96-74b6-4709-9290-7e0d4fbaa442" providerId="ADAL" clId="{A06242B8-236D-394D-AF1F-57123CCD829C}" dt="2023-08-28T13:16:51.306" v="4662" actId="478"/>
          <ac:spMkLst>
            <pc:docMk/>
            <pc:sldMk cId="1602636487" sldId="328"/>
            <ac:spMk id="3" creationId="{8FC79CD0-7C77-FB76-51F9-574D087AB092}"/>
          </ac:spMkLst>
        </pc:spChg>
        <pc:spChg chg="del">
          <ac:chgData name="Fagnani  Pietro" userId="0ff53c96-74b6-4709-9290-7e0d4fbaa442" providerId="ADAL" clId="{A06242B8-236D-394D-AF1F-57123CCD829C}" dt="2023-08-28T13:16:51.306" v="4662" actId="478"/>
          <ac:spMkLst>
            <pc:docMk/>
            <pc:sldMk cId="1602636487" sldId="328"/>
            <ac:spMk id="4" creationId="{C0E1F443-A52E-5D1C-654E-AD9A900F1F8A}"/>
          </ac:spMkLst>
        </pc:spChg>
        <pc:spChg chg="del">
          <ac:chgData name="Fagnani  Pietro" userId="0ff53c96-74b6-4709-9290-7e0d4fbaa442" providerId="ADAL" clId="{A06242B8-236D-394D-AF1F-57123CCD829C}" dt="2023-08-28T13:16:51.306" v="4662" actId="478"/>
          <ac:spMkLst>
            <pc:docMk/>
            <pc:sldMk cId="1602636487" sldId="328"/>
            <ac:spMk id="5" creationId="{90974CF0-1B99-82E4-792A-23351ADFFC10}"/>
          </ac:spMkLst>
        </pc:spChg>
        <pc:spChg chg="del">
          <ac:chgData name="Fagnani  Pietro" userId="0ff53c96-74b6-4709-9290-7e0d4fbaa442" providerId="ADAL" clId="{A06242B8-236D-394D-AF1F-57123CCD829C}" dt="2023-08-28T13:16:51.306" v="4662" actId="478"/>
          <ac:spMkLst>
            <pc:docMk/>
            <pc:sldMk cId="1602636487" sldId="328"/>
            <ac:spMk id="6" creationId="{A2F1C1C3-42D0-E9F6-69F8-6E732F6FB2E0}"/>
          </ac:spMkLst>
        </pc:spChg>
        <pc:spChg chg="del">
          <ac:chgData name="Fagnani  Pietro" userId="0ff53c96-74b6-4709-9290-7e0d4fbaa442" providerId="ADAL" clId="{A06242B8-236D-394D-AF1F-57123CCD829C}" dt="2023-08-28T13:16:51.306" v="4662" actId="478"/>
          <ac:spMkLst>
            <pc:docMk/>
            <pc:sldMk cId="1602636487" sldId="328"/>
            <ac:spMk id="7" creationId="{59F5A921-35A5-D1FD-F44C-07C52A4E0E3F}"/>
          </ac:spMkLst>
        </pc:spChg>
        <pc:spChg chg="del">
          <ac:chgData name="Fagnani  Pietro" userId="0ff53c96-74b6-4709-9290-7e0d4fbaa442" providerId="ADAL" clId="{A06242B8-236D-394D-AF1F-57123CCD829C}" dt="2023-08-28T13:16:51.306" v="4662" actId="478"/>
          <ac:spMkLst>
            <pc:docMk/>
            <pc:sldMk cId="1602636487" sldId="328"/>
            <ac:spMk id="8" creationId="{E50C9F1A-E3C1-B04D-3F37-86C9C5D83DBD}"/>
          </ac:spMkLst>
        </pc:spChg>
        <pc:spChg chg="del">
          <ac:chgData name="Fagnani  Pietro" userId="0ff53c96-74b6-4709-9290-7e0d4fbaa442" providerId="ADAL" clId="{A06242B8-236D-394D-AF1F-57123CCD829C}" dt="2023-08-28T13:16:51.306" v="4662" actId="478"/>
          <ac:spMkLst>
            <pc:docMk/>
            <pc:sldMk cId="1602636487" sldId="328"/>
            <ac:spMk id="9" creationId="{BC44E871-762A-23D6-165C-66954330B1B6}"/>
          </ac:spMkLst>
        </pc:spChg>
        <pc:spChg chg="mod">
          <ac:chgData name="Fagnani  Pietro" userId="0ff53c96-74b6-4709-9290-7e0d4fbaa442" providerId="ADAL" clId="{A06242B8-236D-394D-AF1F-57123CCD829C}" dt="2023-08-28T13:10:10" v="4624" actId="1076"/>
          <ac:spMkLst>
            <pc:docMk/>
            <pc:sldMk cId="1602636487" sldId="328"/>
            <ac:spMk id="43" creationId="{ED65AE04-DED8-4867-8B5E-19EE315A3C94}"/>
          </ac:spMkLst>
        </pc:spChg>
        <pc:picChg chg="add del mod">
          <ac:chgData name="Fagnani  Pietro" userId="0ff53c96-74b6-4709-9290-7e0d4fbaa442" providerId="ADAL" clId="{A06242B8-236D-394D-AF1F-57123CCD829C}" dt="2023-09-02T17:20:14.428" v="5876" actId="478"/>
          <ac:picMkLst>
            <pc:docMk/>
            <pc:sldMk cId="1602636487" sldId="328"/>
            <ac:picMk id="2" creationId="{3BEC6F8F-0D13-F8A6-1109-EADE1554C419}"/>
          </ac:picMkLst>
        </pc:picChg>
        <pc:picChg chg="add mod">
          <ac:chgData name="Fagnani  Pietro" userId="0ff53c96-74b6-4709-9290-7e0d4fbaa442" providerId="ADAL" clId="{A06242B8-236D-394D-AF1F-57123CCD829C}" dt="2023-09-02T17:17:43.183" v="5843"/>
          <ac:picMkLst>
            <pc:docMk/>
            <pc:sldMk cId="1602636487" sldId="328"/>
            <ac:picMk id="3" creationId="{78D6A9D0-BA92-28DF-27E7-A4293D3F42AE}"/>
          </ac:picMkLst>
        </pc:picChg>
        <pc:picChg chg="add mod">
          <ac:chgData name="Fagnani  Pietro" userId="0ff53c96-74b6-4709-9290-7e0d4fbaa442" providerId="ADAL" clId="{A06242B8-236D-394D-AF1F-57123CCD829C}" dt="2023-09-02T17:20:15.033" v="5877"/>
          <ac:picMkLst>
            <pc:docMk/>
            <pc:sldMk cId="1602636487" sldId="328"/>
            <ac:picMk id="4" creationId="{105905B6-293C-91FE-BAF9-0E5A2B2FE1A4}"/>
          </ac:picMkLst>
        </pc:picChg>
        <pc:picChg chg="add mod">
          <ac:chgData name="Fagnani  Pietro" userId="0ff53c96-74b6-4709-9290-7e0d4fbaa442" providerId="ADAL" clId="{A06242B8-236D-394D-AF1F-57123CCD829C}" dt="2023-08-28T12:43:15.112" v="4536"/>
          <ac:picMkLst>
            <pc:docMk/>
            <pc:sldMk cId="1602636487" sldId="328"/>
            <ac:picMk id="10" creationId="{4FC6CE91-29EF-BEB6-169B-3F7327965615}"/>
          </ac:picMkLst>
        </pc:picChg>
        <pc:picChg chg="add del mod">
          <ac:chgData name="Fagnani  Pietro" userId="0ff53c96-74b6-4709-9290-7e0d4fbaa442" providerId="ADAL" clId="{A06242B8-236D-394D-AF1F-57123CCD829C}" dt="2023-08-28T15:20:09.974" v="5433"/>
          <ac:picMkLst>
            <pc:docMk/>
            <pc:sldMk cId="1602636487" sldId="328"/>
            <ac:picMk id="11" creationId="{95482C7B-49E8-B705-1B1F-A96C3E7481B6}"/>
          </ac:picMkLst>
        </pc:picChg>
        <pc:picChg chg="del">
          <ac:chgData name="Fagnani  Pietro" userId="0ff53c96-74b6-4709-9290-7e0d4fbaa442" providerId="ADAL" clId="{A06242B8-236D-394D-AF1F-57123CCD829C}" dt="2023-08-28T12:43:27.720" v="4541" actId="478"/>
          <ac:picMkLst>
            <pc:docMk/>
            <pc:sldMk cId="1602636487" sldId="328"/>
            <ac:picMk id="11" creationId="{CF296411-3D9E-022E-93A3-556918BA25A3}"/>
          </ac:picMkLst>
        </pc:picChg>
        <pc:picChg chg="add del mod">
          <ac:chgData name="Fagnani  Pietro" userId="0ff53c96-74b6-4709-9290-7e0d4fbaa442" providerId="ADAL" clId="{A06242B8-236D-394D-AF1F-57123CCD829C}" dt="2023-09-02T17:15:30.176" v="5813" actId="478"/>
          <ac:picMkLst>
            <pc:docMk/>
            <pc:sldMk cId="1602636487" sldId="328"/>
            <ac:picMk id="12" creationId="{9C56C396-9407-36CA-3262-C1FDE4631366}"/>
          </ac:picMkLst>
        </pc:picChg>
        <pc:picChg chg="add del mod">
          <ac:chgData name="Fagnani  Pietro" userId="0ff53c96-74b6-4709-9290-7e0d4fbaa442" providerId="ADAL" clId="{A06242B8-236D-394D-AF1F-57123CCD829C}" dt="2023-09-02T17:17:42.685" v="5842" actId="478"/>
          <ac:picMkLst>
            <pc:docMk/>
            <pc:sldMk cId="1602636487" sldId="328"/>
            <ac:picMk id="17" creationId="{C34E6295-9CAE-86AD-F6BD-390F9C32E1CF}"/>
          </ac:picMkLst>
        </pc:picChg>
        <pc:picChg chg="del">
          <ac:chgData name="Fagnani  Pietro" userId="0ff53c96-74b6-4709-9290-7e0d4fbaa442" providerId="ADAL" clId="{A06242B8-236D-394D-AF1F-57123CCD829C}" dt="2023-08-28T12:43:20.695" v="4537" actId="478"/>
          <ac:picMkLst>
            <pc:docMk/>
            <pc:sldMk cId="1602636487" sldId="328"/>
            <ac:picMk id="102" creationId="{620A7DEF-2500-4368-AC36-2E88C5B45A93}"/>
          </ac:picMkLst>
        </pc:picChg>
        <pc:picChg chg="del">
          <ac:chgData name="Fagnani  Pietro" userId="0ff53c96-74b6-4709-9290-7e0d4fbaa442" providerId="ADAL" clId="{A06242B8-236D-394D-AF1F-57123CCD829C}" dt="2023-08-28T12:43:14.464" v="4535" actId="478"/>
          <ac:picMkLst>
            <pc:docMk/>
            <pc:sldMk cId="1602636487" sldId="328"/>
            <ac:picMk id="104" creationId="{65349F99-A54D-4816-84D9-B98B6D18E791}"/>
          </ac:picMkLst>
        </pc:picChg>
      </pc:sldChg>
      <pc:sldChg chg="new del">
        <pc:chgData name="Fagnani  Pietro" userId="0ff53c96-74b6-4709-9290-7e0d4fbaa442" providerId="ADAL" clId="{A06242B8-236D-394D-AF1F-57123CCD829C}" dt="2023-08-22T14:20:09.907" v="4379" actId="2696"/>
        <pc:sldMkLst>
          <pc:docMk/>
          <pc:sldMk cId="573458011" sldId="329"/>
        </pc:sldMkLst>
      </pc:sldChg>
      <pc:sldChg chg="add">
        <pc:chgData name="Fagnani  Pietro" userId="0ff53c96-74b6-4709-9290-7e0d4fbaa442" providerId="ADAL" clId="{A06242B8-236D-394D-AF1F-57123CCD829C}" dt="2023-08-28T12:36:37.928" v="4380" actId="2890"/>
        <pc:sldMkLst>
          <pc:docMk/>
          <pc:sldMk cId="3835671683" sldId="329"/>
        </pc:sldMkLst>
      </pc:sldChg>
      <pc:sldChg chg="addSp delSp modSp mod">
        <pc:chgData name="Fagnani  Pietro" userId="0ff53c96-74b6-4709-9290-7e0d4fbaa442" providerId="ADAL" clId="{A06242B8-236D-394D-AF1F-57123CCD829C}" dt="2023-09-04T13:35:18.319" v="6283" actId="20577"/>
        <pc:sldMkLst>
          <pc:docMk/>
          <pc:sldMk cId="2759736959" sldId="330"/>
        </pc:sldMkLst>
        <pc:spChg chg="mod">
          <ac:chgData name="Fagnani  Pietro" userId="0ff53c96-74b6-4709-9290-7e0d4fbaa442" providerId="ADAL" clId="{A06242B8-236D-394D-AF1F-57123CCD829C}" dt="2023-09-04T13:35:18.319" v="6283" actId="20577"/>
          <ac:spMkLst>
            <pc:docMk/>
            <pc:sldMk cId="2759736959" sldId="330"/>
            <ac:spMk id="3" creationId="{00000000-0000-0000-0000-000000000000}"/>
          </ac:spMkLst>
        </pc:spChg>
        <pc:grpChg chg="del">
          <ac:chgData name="Fagnani  Pietro" userId="0ff53c96-74b6-4709-9290-7e0d4fbaa442" providerId="ADAL" clId="{A06242B8-236D-394D-AF1F-57123CCD829C}" dt="2023-08-28T13:16:15.880" v="4651" actId="478"/>
          <ac:grpSpMkLst>
            <pc:docMk/>
            <pc:sldMk cId="2759736959" sldId="330"/>
            <ac:grpSpMk id="38" creationId="{00000000-0000-0000-0000-000000000000}"/>
          </ac:grpSpMkLst>
        </pc:grpChg>
        <pc:picChg chg="add del mod">
          <ac:chgData name="Fagnani  Pietro" userId="0ff53c96-74b6-4709-9290-7e0d4fbaa442" providerId="ADAL" clId="{A06242B8-236D-394D-AF1F-57123CCD829C}" dt="2023-09-02T17:18:38.163" v="5855"/>
          <ac:picMkLst>
            <pc:docMk/>
            <pc:sldMk cId="2759736959" sldId="330"/>
            <ac:picMk id="5" creationId="{1ADAA7A2-7034-076D-2BCE-8C91D7B6ED81}"/>
          </ac:picMkLst>
        </pc:picChg>
        <pc:picChg chg="del">
          <ac:chgData name="Fagnani  Pietro" userId="0ff53c96-74b6-4709-9290-7e0d4fbaa442" providerId="ADAL" clId="{A06242B8-236D-394D-AF1F-57123CCD829C}" dt="2023-08-28T13:04:41.968" v="4573" actId="478"/>
          <ac:picMkLst>
            <pc:docMk/>
            <pc:sldMk cId="2759736959" sldId="330"/>
            <ac:picMk id="5" creationId="{93E96D22-C319-BB50-8EBC-4544D599EEC5}"/>
          </ac:picMkLst>
        </pc:picChg>
        <pc:picChg chg="add mod">
          <ac:chgData name="Fagnani  Pietro" userId="0ff53c96-74b6-4709-9290-7e0d4fbaa442" providerId="ADAL" clId="{A06242B8-236D-394D-AF1F-57123CCD829C}" dt="2023-08-28T13:03:44.525" v="4568"/>
          <ac:picMkLst>
            <pc:docMk/>
            <pc:sldMk cId="2759736959" sldId="330"/>
            <ac:picMk id="6" creationId="{822E9920-CD7C-FEA4-9EAC-AAD77E167CA4}"/>
          </ac:picMkLst>
        </pc:picChg>
        <pc:picChg chg="add del mod">
          <ac:chgData name="Fagnani  Pietro" userId="0ff53c96-74b6-4709-9290-7e0d4fbaa442" providerId="ADAL" clId="{A06242B8-236D-394D-AF1F-57123CCD829C}" dt="2023-09-02T17:22:13.485" v="5912" actId="478"/>
          <ac:picMkLst>
            <pc:docMk/>
            <pc:sldMk cId="2759736959" sldId="330"/>
            <ac:picMk id="8" creationId="{B7960F67-8F37-7637-D239-C1357702906B}"/>
          </ac:picMkLst>
        </pc:picChg>
        <pc:picChg chg="add del mod">
          <ac:chgData name="Fagnani  Pietro" userId="0ff53c96-74b6-4709-9290-7e0d4fbaa442" providerId="ADAL" clId="{A06242B8-236D-394D-AF1F-57123CCD829C}" dt="2023-09-02T17:18:36.213" v="5853" actId="478"/>
          <ac:picMkLst>
            <pc:docMk/>
            <pc:sldMk cId="2759736959" sldId="330"/>
            <ac:picMk id="9" creationId="{013F9056-9D9F-F6FE-A4F6-95A819E71525}"/>
          </ac:picMkLst>
        </pc:picChg>
        <pc:picChg chg="add mod">
          <ac:chgData name="Fagnani  Pietro" userId="0ff53c96-74b6-4709-9290-7e0d4fbaa442" providerId="ADAL" clId="{A06242B8-236D-394D-AF1F-57123CCD829C}" dt="2023-09-02T17:18:45.846" v="5856"/>
          <ac:picMkLst>
            <pc:docMk/>
            <pc:sldMk cId="2759736959" sldId="330"/>
            <ac:picMk id="10" creationId="{90D0EBB9-69E6-2157-272C-447B839E1A05}"/>
          </ac:picMkLst>
        </pc:picChg>
        <pc:picChg chg="add mod">
          <ac:chgData name="Fagnani  Pietro" userId="0ff53c96-74b6-4709-9290-7e0d4fbaa442" providerId="ADAL" clId="{A06242B8-236D-394D-AF1F-57123CCD829C}" dt="2023-09-02T17:22:14.136" v="5913"/>
          <ac:picMkLst>
            <pc:docMk/>
            <pc:sldMk cId="2759736959" sldId="330"/>
            <ac:picMk id="11" creationId="{FDD37CB4-C938-755B-C9B5-2DDE82172EB5}"/>
          </ac:picMkLst>
        </pc:picChg>
        <pc:picChg chg="del">
          <ac:chgData name="Fagnani  Pietro" userId="0ff53c96-74b6-4709-9290-7e0d4fbaa442" providerId="ADAL" clId="{A06242B8-236D-394D-AF1F-57123CCD829C}" dt="2023-08-28T13:04:30.423" v="4569" actId="478"/>
          <ac:picMkLst>
            <pc:docMk/>
            <pc:sldMk cId="2759736959" sldId="330"/>
            <ac:picMk id="201" creationId="{3677E445-477E-4912-AB32-2E696033D2A2}"/>
          </ac:picMkLst>
        </pc:picChg>
        <pc:picChg chg="del">
          <ac:chgData name="Fagnani  Pietro" userId="0ff53c96-74b6-4709-9290-7e0d4fbaa442" providerId="ADAL" clId="{A06242B8-236D-394D-AF1F-57123CCD829C}" dt="2023-08-28T13:03:43.840" v="4567" actId="478"/>
          <ac:picMkLst>
            <pc:docMk/>
            <pc:sldMk cId="2759736959" sldId="330"/>
            <ac:picMk id="203" creationId="{3F84B39F-1F81-45DA-BC10-5F5F99E36BB7}"/>
          </ac:picMkLst>
        </pc:picChg>
      </pc:sldChg>
      <pc:sldChg chg="delSp mod">
        <pc:chgData name="Fagnani  Pietro" userId="0ff53c96-74b6-4709-9290-7e0d4fbaa442" providerId="ADAL" clId="{A06242B8-236D-394D-AF1F-57123CCD829C}" dt="2023-08-28T13:16:29.162" v="4654" actId="478"/>
        <pc:sldMkLst>
          <pc:docMk/>
          <pc:sldMk cId="3283082237" sldId="331"/>
        </pc:sldMkLst>
        <pc:grpChg chg="del">
          <ac:chgData name="Fagnani  Pietro" userId="0ff53c96-74b6-4709-9290-7e0d4fbaa442" providerId="ADAL" clId="{A06242B8-236D-394D-AF1F-57123CCD829C}" dt="2023-08-28T13:16:29.162" v="4654" actId="478"/>
          <ac:grpSpMkLst>
            <pc:docMk/>
            <pc:sldMk cId="3283082237" sldId="331"/>
            <ac:grpSpMk id="38" creationId="{00000000-0000-0000-0000-000000000000}"/>
          </ac:grpSpMkLst>
        </pc:grpChg>
      </pc:sldChg>
      <pc:sldChg chg="addSp delSp modSp mod">
        <pc:chgData name="Fagnani  Pietro" userId="0ff53c96-74b6-4709-9290-7e0d4fbaa442" providerId="ADAL" clId="{A06242B8-236D-394D-AF1F-57123CCD829C}" dt="2023-09-04T13:35:24.799" v="6287" actId="20577"/>
        <pc:sldMkLst>
          <pc:docMk/>
          <pc:sldMk cId="3277854968" sldId="332"/>
        </pc:sldMkLst>
        <pc:spChg chg="mod">
          <ac:chgData name="Fagnani  Pietro" userId="0ff53c96-74b6-4709-9290-7e0d4fbaa442" providerId="ADAL" clId="{A06242B8-236D-394D-AF1F-57123CCD829C}" dt="2023-09-04T13:35:24.799" v="6287" actId="20577"/>
          <ac:spMkLst>
            <pc:docMk/>
            <pc:sldMk cId="3277854968" sldId="332"/>
            <ac:spMk id="3" creationId="{00000000-0000-0000-0000-000000000000}"/>
          </ac:spMkLst>
        </pc:spChg>
        <pc:spChg chg="mod">
          <ac:chgData name="Fagnani  Pietro" userId="0ff53c96-74b6-4709-9290-7e0d4fbaa442" providerId="ADAL" clId="{A06242B8-236D-394D-AF1F-57123CCD829C}" dt="2023-08-28T15:08:44.890" v="5375" actId="20577"/>
          <ac:spMkLst>
            <pc:docMk/>
            <pc:sldMk cId="3277854968" sldId="332"/>
            <ac:spMk id="7" creationId="{F954A985-88E1-568D-7881-D52FC4071B6E}"/>
          </ac:spMkLst>
        </pc:spChg>
        <pc:grpChg chg="del">
          <ac:chgData name="Fagnani  Pietro" userId="0ff53c96-74b6-4709-9290-7e0d4fbaa442" providerId="ADAL" clId="{A06242B8-236D-394D-AF1F-57123CCD829C}" dt="2023-08-28T13:16:20.179" v="4653" actId="478"/>
          <ac:grpSpMkLst>
            <pc:docMk/>
            <pc:sldMk cId="3277854968" sldId="332"/>
            <ac:grpSpMk id="38" creationId="{00000000-0000-0000-0000-000000000000}"/>
          </ac:grpSpMkLst>
        </pc:grpChg>
        <pc:picChg chg="add mod">
          <ac:chgData name="Fagnani  Pietro" userId="0ff53c96-74b6-4709-9290-7e0d4fbaa442" providerId="ADAL" clId="{A06242B8-236D-394D-AF1F-57123CCD829C}" dt="2023-09-02T17:19:19.021" v="5863"/>
          <ac:picMkLst>
            <pc:docMk/>
            <pc:sldMk cId="3277854968" sldId="332"/>
            <ac:picMk id="4" creationId="{879422A2-3102-6DAD-37C3-671A5CBD890E}"/>
          </ac:picMkLst>
        </pc:picChg>
        <pc:picChg chg="del">
          <ac:chgData name="Fagnani  Pietro" userId="0ff53c96-74b6-4709-9290-7e0d4fbaa442" providerId="ADAL" clId="{A06242B8-236D-394D-AF1F-57123CCD829C}" dt="2023-08-28T15:18:24.804" v="5424" actId="478"/>
          <ac:picMkLst>
            <pc:docMk/>
            <pc:sldMk cId="3277854968" sldId="332"/>
            <ac:picMk id="5" creationId="{84A4B00B-C6C0-C33A-9D77-C6F1E3D8D44A}"/>
          </ac:picMkLst>
        </pc:picChg>
        <pc:picChg chg="add del mod">
          <ac:chgData name="Fagnani  Pietro" userId="0ff53c96-74b6-4709-9290-7e0d4fbaa442" providerId="ADAL" clId="{A06242B8-236D-394D-AF1F-57123CCD829C}" dt="2023-09-02T17:19:18.469" v="5862" actId="478"/>
          <ac:picMkLst>
            <pc:docMk/>
            <pc:sldMk cId="3277854968" sldId="332"/>
            <ac:picMk id="9" creationId="{B961FDFE-A5C7-E62E-32D5-7ACC2C521562}"/>
          </ac:picMkLst>
        </pc:picChg>
      </pc:sldChg>
      <pc:sldChg chg="addSp delSp modSp mod">
        <pc:chgData name="Fagnani  Pietro" userId="0ff53c96-74b6-4709-9290-7e0d4fbaa442" providerId="ADAL" clId="{A06242B8-236D-394D-AF1F-57123CCD829C}" dt="2023-09-04T13:35:04.130" v="6277" actId="20577"/>
        <pc:sldMkLst>
          <pc:docMk/>
          <pc:sldMk cId="1579445242" sldId="333"/>
        </pc:sldMkLst>
        <pc:spChg chg="mod">
          <ac:chgData name="Fagnani  Pietro" userId="0ff53c96-74b6-4709-9290-7e0d4fbaa442" providerId="ADAL" clId="{A06242B8-236D-394D-AF1F-57123CCD829C}" dt="2023-09-04T13:35:04.130" v="6277" actId="20577"/>
          <ac:spMkLst>
            <pc:docMk/>
            <pc:sldMk cId="1579445242" sldId="333"/>
            <ac:spMk id="3" creationId="{00000000-0000-0000-0000-000000000000}"/>
          </ac:spMkLst>
        </pc:spChg>
        <pc:grpChg chg="del">
          <ac:chgData name="Fagnani  Pietro" userId="0ff53c96-74b6-4709-9290-7e0d4fbaa442" providerId="ADAL" clId="{A06242B8-236D-394D-AF1F-57123CCD829C}" dt="2023-08-28T13:16:08.444" v="4648" actId="478"/>
          <ac:grpSpMkLst>
            <pc:docMk/>
            <pc:sldMk cId="1579445242" sldId="333"/>
            <ac:grpSpMk id="38" creationId="{00000000-0000-0000-0000-000000000000}"/>
          </ac:grpSpMkLst>
        </pc:grpChg>
        <pc:picChg chg="add del mod">
          <ac:chgData name="Fagnani  Pietro" userId="0ff53c96-74b6-4709-9290-7e0d4fbaa442" providerId="ADAL" clId="{A06242B8-236D-394D-AF1F-57123CCD829C}" dt="2023-09-02T17:21:48.329" v="5902" actId="478"/>
          <ac:picMkLst>
            <pc:docMk/>
            <pc:sldMk cId="1579445242" sldId="333"/>
            <ac:picMk id="5" creationId="{0AE42304-E609-4D92-E8FA-A84A9D9348C1}"/>
          </ac:picMkLst>
        </pc:picChg>
        <pc:picChg chg="add mod">
          <ac:chgData name="Fagnani  Pietro" userId="0ff53c96-74b6-4709-9290-7e0d4fbaa442" providerId="ADAL" clId="{A06242B8-236D-394D-AF1F-57123CCD829C}" dt="2023-09-02T17:21:49.117" v="5903"/>
          <ac:picMkLst>
            <pc:docMk/>
            <pc:sldMk cId="1579445242" sldId="333"/>
            <ac:picMk id="7" creationId="{923F7724-BD84-4A9D-0A2F-6F46B0B6AD5B}"/>
          </ac:picMkLst>
        </pc:picChg>
        <pc:picChg chg="del">
          <ac:chgData name="Fagnani  Pietro" userId="0ff53c96-74b6-4709-9290-7e0d4fbaa442" providerId="ADAL" clId="{A06242B8-236D-394D-AF1F-57123CCD829C}" dt="2023-08-28T13:03:11.901" v="4561" actId="478"/>
          <ac:picMkLst>
            <pc:docMk/>
            <pc:sldMk cId="1579445242" sldId="333"/>
            <ac:picMk id="201" creationId="{3677E445-477E-4912-AB32-2E696033D2A2}"/>
          </ac:picMkLst>
        </pc:picChg>
      </pc:sldChg>
      <pc:sldChg chg="addSp delSp modSp mod">
        <pc:chgData name="Fagnani  Pietro" userId="0ff53c96-74b6-4709-9290-7e0d4fbaa442" providerId="ADAL" clId="{A06242B8-236D-394D-AF1F-57123CCD829C}" dt="2023-09-04T13:35:10.437" v="6279" actId="20577"/>
        <pc:sldMkLst>
          <pc:docMk/>
          <pc:sldMk cId="3893176300" sldId="334"/>
        </pc:sldMkLst>
        <pc:spChg chg="mod">
          <ac:chgData name="Fagnani  Pietro" userId="0ff53c96-74b6-4709-9290-7e0d4fbaa442" providerId="ADAL" clId="{A06242B8-236D-394D-AF1F-57123CCD829C}" dt="2023-09-04T13:35:10.437" v="6279" actId="20577"/>
          <ac:spMkLst>
            <pc:docMk/>
            <pc:sldMk cId="3893176300" sldId="334"/>
            <ac:spMk id="3" creationId="{00000000-0000-0000-0000-000000000000}"/>
          </ac:spMkLst>
        </pc:spChg>
        <pc:spChg chg="mod">
          <ac:chgData name="Fagnani  Pietro" userId="0ff53c96-74b6-4709-9290-7e0d4fbaa442" providerId="ADAL" clId="{A06242B8-236D-394D-AF1F-57123CCD829C}" dt="2023-09-04T13:02:26.937" v="6007" actId="20577"/>
          <ac:spMkLst>
            <pc:docMk/>
            <pc:sldMk cId="3893176300" sldId="334"/>
            <ac:spMk id="6" creationId="{C5F8DBC5-B654-22A6-9618-522A84EBA7E7}"/>
          </ac:spMkLst>
        </pc:spChg>
        <pc:grpChg chg="del">
          <ac:chgData name="Fagnani  Pietro" userId="0ff53c96-74b6-4709-9290-7e0d4fbaa442" providerId="ADAL" clId="{A06242B8-236D-394D-AF1F-57123CCD829C}" dt="2023-08-28T13:16:11.036" v="4649" actId="478"/>
          <ac:grpSpMkLst>
            <pc:docMk/>
            <pc:sldMk cId="3893176300" sldId="334"/>
            <ac:grpSpMk id="38" creationId="{00000000-0000-0000-0000-000000000000}"/>
          </ac:grpSpMkLst>
        </pc:grpChg>
        <pc:picChg chg="add del mod">
          <ac:chgData name="Fagnani  Pietro" userId="0ff53c96-74b6-4709-9290-7e0d4fbaa442" providerId="ADAL" clId="{A06242B8-236D-394D-AF1F-57123CCD829C}" dt="2023-09-02T17:21:54.931" v="5906" actId="478"/>
          <ac:picMkLst>
            <pc:docMk/>
            <pc:sldMk cId="3893176300" sldId="334"/>
            <ac:picMk id="5" creationId="{AB29B7AF-5A4F-6004-EF6A-046293CEFD57}"/>
          </ac:picMkLst>
        </pc:picChg>
        <pc:picChg chg="add mod">
          <ac:chgData name="Fagnani  Pietro" userId="0ff53c96-74b6-4709-9290-7e0d4fbaa442" providerId="ADAL" clId="{A06242B8-236D-394D-AF1F-57123CCD829C}" dt="2023-09-02T17:21:55.521" v="5907"/>
          <ac:picMkLst>
            <pc:docMk/>
            <pc:sldMk cId="3893176300" sldId="334"/>
            <ac:picMk id="8" creationId="{86E37BD1-B2B1-7D44-B6ED-1E84DEC2DA00}"/>
          </ac:picMkLst>
        </pc:picChg>
        <pc:picChg chg="add del mod">
          <ac:chgData name="Fagnani  Pietro" userId="0ff53c96-74b6-4709-9290-7e0d4fbaa442" providerId="ADAL" clId="{A06242B8-236D-394D-AF1F-57123CCD829C}" dt="2023-09-02T17:21:57.700" v="5909"/>
          <ac:picMkLst>
            <pc:docMk/>
            <pc:sldMk cId="3893176300" sldId="334"/>
            <ac:picMk id="9" creationId="{75F7D126-1464-4848-F230-C0BBE80AFD87}"/>
          </ac:picMkLst>
        </pc:picChg>
        <pc:picChg chg="del">
          <ac:chgData name="Fagnani  Pietro" userId="0ff53c96-74b6-4709-9290-7e0d4fbaa442" providerId="ADAL" clId="{A06242B8-236D-394D-AF1F-57123CCD829C}" dt="2023-08-28T13:03:16.243" v="4563" actId="478"/>
          <ac:picMkLst>
            <pc:docMk/>
            <pc:sldMk cId="3893176300" sldId="334"/>
            <ac:picMk id="201" creationId="{3677E445-477E-4912-AB32-2E696033D2A2}"/>
          </ac:picMkLst>
        </pc:picChg>
      </pc:sldChg>
      <pc:sldChg chg="addSp delSp modSp mod">
        <pc:chgData name="Fagnani  Pietro" userId="0ff53c96-74b6-4709-9290-7e0d4fbaa442" providerId="ADAL" clId="{A06242B8-236D-394D-AF1F-57123CCD829C}" dt="2023-09-04T13:35:14.412" v="6281" actId="20577"/>
        <pc:sldMkLst>
          <pc:docMk/>
          <pc:sldMk cId="70479903" sldId="335"/>
        </pc:sldMkLst>
        <pc:spChg chg="mod">
          <ac:chgData name="Fagnani  Pietro" userId="0ff53c96-74b6-4709-9290-7e0d4fbaa442" providerId="ADAL" clId="{A06242B8-236D-394D-AF1F-57123CCD829C}" dt="2023-09-04T13:35:14.412" v="6281" actId="20577"/>
          <ac:spMkLst>
            <pc:docMk/>
            <pc:sldMk cId="70479903" sldId="335"/>
            <ac:spMk id="3" creationId="{00000000-0000-0000-0000-000000000000}"/>
          </ac:spMkLst>
        </pc:spChg>
        <pc:grpChg chg="del">
          <ac:chgData name="Fagnani  Pietro" userId="0ff53c96-74b6-4709-9290-7e0d4fbaa442" providerId="ADAL" clId="{A06242B8-236D-394D-AF1F-57123CCD829C}" dt="2023-08-28T13:16:12.786" v="4650" actId="478"/>
          <ac:grpSpMkLst>
            <pc:docMk/>
            <pc:sldMk cId="70479903" sldId="335"/>
            <ac:grpSpMk id="38" creationId="{00000000-0000-0000-0000-000000000000}"/>
          </ac:grpSpMkLst>
        </pc:grpChg>
        <pc:picChg chg="add del mod">
          <ac:chgData name="Fagnani  Pietro" userId="0ff53c96-74b6-4709-9290-7e0d4fbaa442" providerId="ADAL" clId="{A06242B8-236D-394D-AF1F-57123CCD829C}" dt="2023-09-02T17:22:00.245" v="5910" actId="478"/>
          <ac:picMkLst>
            <pc:docMk/>
            <pc:sldMk cId="70479903" sldId="335"/>
            <ac:picMk id="5" creationId="{29ACCFB9-E6E7-FC2E-76E9-95340C5FA307}"/>
          </ac:picMkLst>
        </pc:picChg>
        <pc:picChg chg="add mod">
          <ac:chgData name="Fagnani  Pietro" userId="0ff53c96-74b6-4709-9290-7e0d4fbaa442" providerId="ADAL" clId="{A06242B8-236D-394D-AF1F-57123CCD829C}" dt="2023-09-02T17:22:00.869" v="5911"/>
          <ac:picMkLst>
            <pc:docMk/>
            <pc:sldMk cId="70479903" sldId="335"/>
            <ac:picMk id="8" creationId="{8DE450EF-529E-AC3E-7F8F-7E87E2B26843}"/>
          </ac:picMkLst>
        </pc:picChg>
        <pc:picChg chg="del">
          <ac:chgData name="Fagnani  Pietro" userId="0ff53c96-74b6-4709-9290-7e0d4fbaa442" providerId="ADAL" clId="{A06242B8-236D-394D-AF1F-57123CCD829C}" dt="2023-08-28T13:03:18.939" v="4565" actId="478"/>
          <ac:picMkLst>
            <pc:docMk/>
            <pc:sldMk cId="70479903" sldId="335"/>
            <ac:picMk id="201" creationId="{3677E445-477E-4912-AB32-2E696033D2A2}"/>
          </ac:picMkLst>
        </pc:picChg>
      </pc:sldChg>
      <pc:sldChg chg="delSp modSp mod">
        <pc:chgData name="Fagnani  Pietro" userId="0ff53c96-74b6-4709-9290-7e0d4fbaa442" providerId="ADAL" clId="{A06242B8-236D-394D-AF1F-57123CCD829C}" dt="2023-09-04T13:33:48.818" v="6233" actId="20577"/>
        <pc:sldMkLst>
          <pc:docMk/>
          <pc:sldMk cId="1547467573" sldId="336"/>
        </pc:sldMkLst>
        <pc:spChg chg="mod">
          <ac:chgData name="Fagnani  Pietro" userId="0ff53c96-74b6-4709-9290-7e0d4fbaa442" providerId="ADAL" clId="{A06242B8-236D-394D-AF1F-57123CCD829C}" dt="2023-09-04T13:33:48.818" v="6233" actId="20577"/>
          <ac:spMkLst>
            <pc:docMk/>
            <pc:sldMk cId="1547467573" sldId="336"/>
            <ac:spMk id="3" creationId="{00000000-0000-0000-0000-000000000000}"/>
          </ac:spMkLst>
        </pc:spChg>
        <pc:grpChg chg="del">
          <ac:chgData name="Fagnani  Pietro" userId="0ff53c96-74b6-4709-9290-7e0d4fbaa442" providerId="ADAL" clId="{A06242B8-236D-394D-AF1F-57123CCD829C}" dt="2023-08-28T13:15:32.623" v="4635" actId="478"/>
          <ac:grpSpMkLst>
            <pc:docMk/>
            <pc:sldMk cId="1547467573" sldId="336"/>
            <ac:grpSpMk id="38" creationId="{00000000-0000-0000-0000-000000000000}"/>
          </ac:grpSpMkLst>
        </pc:grpChg>
      </pc:sldChg>
      <pc:sldChg chg="del">
        <pc:chgData name="Fagnani  Pietro" userId="0ff53c96-74b6-4709-9290-7e0d4fbaa442" providerId="ADAL" clId="{A06242B8-236D-394D-AF1F-57123CCD829C}" dt="2023-08-28T14:40:12.663" v="5035" actId="2696"/>
        <pc:sldMkLst>
          <pc:docMk/>
          <pc:sldMk cId="2563563460" sldId="337"/>
        </pc:sldMkLst>
      </pc:sldChg>
      <pc:sldChg chg="del">
        <pc:chgData name="Fagnani  Pietro" userId="0ff53c96-74b6-4709-9290-7e0d4fbaa442" providerId="ADAL" clId="{A06242B8-236D-394D-AF1F-57123CCD829C}" dt="2023-08-28T15:17:23.240" v="5423" actId="2696"/>
        <pc:sldMkLst>
          <pc:docMk/>
          <pc:sldMk cId="2518729237" sldId="338"/>
        </pc:sldMkLst>
      </pc:sldChg>
      <pc:sldChg chg="addSp delSp modSp mod">
        <pc:chgData name="Fagnani  Pietro" userId="0ff53c96-74b6-4709-9290-7e0d4fbaa442" providerId="ADAL" clId="{A06242B8-236D-394D-AF1F-57123CCD829C}" dt="2023-09-04T13:35:39.053" v="6293" actId="20577"/>
        <pc:sldMkLst>
          <pc:docMk/>
          <pc:sldMk cId="2449654193" sldId="339"/>
        </pc:sldMkLst>
        <pc:spChg chg="mod">
          <ac:chgData name="Fagnani  Pietro" userId="0ff53c96-74b6-4709-9290-7e0d4fbaa442" providerId="ADAL" clId="{A06242B8-236D-394D-AF1F-57123CCD829C}" dt="2023-09-04T13:35:39.053" v="6293" actId="20577"/>
          <ac:spMkLst>
            <pc:docMk/>
            <pc:sldMk cId="2449654193" sldId="339"/>
            <ac:spMk id="3" creationId="{00000000-0000-0000-0000-000000000000}"/>
          </ac:spMkLst>
        </pc:spChg>
        <pc:spChg chg="mod">
          <ac:chgData name="Fagnani  Pietro" userId="0ff53c96-74b6-4709-9290-7e0d4fbaa442" providerId="ADAL" clId="{A06242B8-236D-394D-AF1F-57123CCD829C}" dt="2023-08-28T15:05:51.070" v="5341" actId="20577"/>
          <ac:spMkLst>
            <pc:docMk/>
            <pc:sldMk cId="2449654193" sldId="339"/>
            <ac:spMk id="7" creationId="{F954A985-88E1-568D-7881-D52FC4071B6E}"/>
          </ac:spMkLst>
        </pc:spChg>
        <pc:picChg chg="add del mod">
          <ac:chgData name="Fagnani  Pietro" userId="0ff53c96-74b6-4709-9290-7e0d4fbaa442" providerId="ADAL" clId="{A06242B8-236D-394D-AF1F-57123CCD829C}" dt="2023-09-02T17:19:26.627" v="5868" actId="478"/>
          <ac:picMkLst>
            <pc:docMk/>
            <pc:sldMk cId="2449654193" sldId="339"/>
            <ac:picMk id="4" creationId="{8B3C0BBD-43B9-6B1B-2AF2-D6D3815AFAC4}"/>
          </ac:picMkLst>
        </pc:picChg>
        <pc:picChg chg="add mod">
          <ac:chgData name="Fagnani  Pietro" userId="0ff53c96-74b6-4709-9290-7e0d4fbaa442" providerId="ADAL" clId="{A06242B8-236D-394D-AF1F-57123CCD829C}" dt="2023-09-02T17:19:27.255" v="5869"/>
          <ac:picMkLst>
            <pc:docMk/>
            <pc:sldMk cId="2449654193" sldId="339"/>
            <ac:picMk id="5" creationId="{20F0EFF5-BF94-A486-9507-A19BD8811980}"/>
          </ac:picMkLst>
        </pc:picChg>
        <pc:picChg chg="del">
          <ac:chgData name="Fagnani  Pietro" userId="0ff53c96-74b6-4709-9290-7e0d4fbaa442" providerId="ADAL" clId="{A06242B8-236D-394D-AF1F-57123CCD829C}" dt="2023-08-28T15:18:28.106" v="5426" actId="478"/>
          <ac:picMkLst>
            <pc:docMk/>
            <pc:sldMk cId="2449654193" sldId="339"/>
            <ac:picMk id="5" creationId="{84A4B00B-C6C0-C33A-9D77-C6F1E3D8D44A}"/>
          </ac:picMkLst>
        </pc:picChg>
        <pc:picChg chg="mod">
          <ac:chgData name="Fagnani  Pietro" userId="0ff53c96-74b6-4709-9290-7e0d4fbaa442" providerId="ADAL" clId="{A06242B8-236D-394D-AF1F-57123CCD829C}" dt="2023-08-28T15:06:07.717" v="5344" actId="1076"/>
          <ac:picMkLst>
            <pc:docMk/>
            <pc:sldMk cId="2449654193" sldId="339"/>
            <ac:picMk id="10" creationId="{09F0AA6C-A1AC-158C-FD6E-C2D5CD943ED5}"/>
          </ac:picMkLst>
        </pc:picChg>
      </pc:sldChg>
      <pc:sldChg chg="addSp delSp modSp mod">
        <pc:chgData name="Fagnani  Pietro" userId="0ff53c96-74b6-4709-9290-7e0d4fbaa442" providerId="ADAL" clId="{A06242B8-236D-394D-AF1F-57123CCD829C}" dt="2023-09-04T13:34:50.470" v="6267" actId="20577"/>
        <pc:sldMkLst>
          <pc:docMk/>
          <pc:sldMk cId="3052222219" sldId="340"/>
        </pc:sldMkLst>
        <pc:spChg chg="mod">
          <ac:chgData name="Fagnani  Pietro" userId="0ff53c96-74b6-4709-9290-7e0d4fbaa442" providerId="ADAL" clId="{A06242B8-236D-394D-AF1F-57123CCD829C}" dt="2023-09-04T13:34:50.470" v="6267" actId="20577"/>
          <ac:spMkLst>
            <pc:docMk/>
            <pc:sldMk cId="3052222219" sldId="340"/>
            <ac:spMk id="3" creationId="{00000000-0000-0000-0000-000000000000}"/>
          </ac:spMkLst>
        </pc:spChg>
        <pc:picChg chg="del">
          <ac:chgData name="Fagnani  Pietro" userId="0ff53c96-74b6-4709-9290-7e0d4fbaa442" providerId="ADAL" clId="{A06242B8-236D-394D-AF1F-57123CCD829C}" dt="2023-09-02T17:21:37.799" v="5896" actId="478"/>
          <ac:picMkLst>
            <pc:docMk/>
            <pc:sldMk cId="3052222219" sldId="340"/>
            <ac:picMk id="5" creationId="{FE46094A-C372-79FD-F2E3-63A3BB54F87C}"/>
          </ac:picMkLst>
        </pc:picChg>
        <pc:picChg chg="add mod">
          <ac:chgData name="Fagnani  Pietro" userId="0ff53c96-74b6-4709-9290-7e0d4fbaa442" providerId="ADAL" clId="{A06242B8-236D-394D-AF1F-57123CCD829C}" dt="2023-09-02T17:21:38.594" v="5897"/>
          <ac:picMkLst>
            <pc:docMk/>
            <pc:sldMk cId="3052222219" sldId="340"/>
            <ac:picMk id="6" creationId="{9351E705-A2D4-10A9-E8FA-98F2890903D7}"/>
          </ac:picMkLst>
        </pc:picChg>
      </pc:sldChg>
      <pc:sldChg chg="addSp delSp modSp mod">
        <pc:chgData name="Fagnani  Pietro" userId="0ff53c96-74b6-4709-9290-7e0d4fbaa442" providerId="ADAL" clId="{A06242B8-236D-394D-AF1F-57123CCD829C}" dt="2023-09-04T13:35:00.520" v="6275" actId="20577"/>
        <pc:sldMkLst>
          <pc:docMk/>
          <pc:sldMk cId="1048517869" sldId="341"/>
        </pc:sldMkLst>
        <pc:spChg chg="mod">
          <ac:chgData name="Fagnani  Pietro" userId="0ff53c96-74b6-4709-9290-7e0d4fbaa442" providerId="ADAL" clId="{A06242B8-236D-394D-AF1F-57123CCD829C}" dt="2023-09-04T13:35:00.520" v="6275" actId="20577"/>
          <ac:spMkLst>
            <pc:docMk/>
            <pc:sldMk cId="1048517869" sldId="341"/>
            <ac:spMk id="3" creationId="{00000000-0000-0000-0000-000000000000}"/>
          </ac:spMkLst>
        </pc:spChg>
        <pc:picChg chg="del">
          <ac:chgData name="Fagnani  Pietro" userId="0ff53c96-74b6-4709-9290-7e0d4fbaa442" providerId="ADAL" clId="{A06242B8-236D-394D-AF1F-57123CCD829C}" dt="2023-09-02T17:21:44.543" v="5900" actId="478"/>
          <ac:picMkLst>
            <pc:docMk/>
            <pc:sldMk cId="1048517869" sldId="341"/>
            <ac:picMk id="4" creationId="{EF1CF045-4C6A-FF59-C58C-2CA8CF955E3F}"/>
          </ac:picMkLst>
        </pc:picChg>
        <pc:picChg chg="add mod">
          <ac:chgData name="Fagnani  Pietro" userId="0ff53c96-74b6-4709-9290-7e0d4fbaa442" providerId="ADAL" clId="{A06242B8-236D-394D-AF1F-57123CCD829C}" dt="2023-09-02T17:21:45.059" v="5901"/>
          <ac:picMkLst>
            <pc:docMk/>
            <pc:sldMk cId="1048517869" sldId="341"/>
            <ac:picMk id="6" creationId="{C4CD2DAC-B1B1-CE7B-22C1-667C2B7EB508}"/>
          </ac:picMkLst>
        </pc:picChg>
      </pc:sldChg>
      <pc:sldChg chg="addSp delSp modSp mod">
        <pc:chgData name="Fagnani  Pietro" userId="0ff53c96-74b6-4709-9290-7e0d4fbaa442" providerId="ADAL" clId="{A06242B8-236D-394D-AF1F-57123CCD829C}" dt="2023-09-02T17:21:52.200" v="5905"/>
        <pc:sldMkLst>
          <pc:docMk/>
          <pc:sldMk cId="2662721925" sldId="342"/>
        </pc:sldMkLst>
        <pc:picChg chg="del">
          <ac:chgData name="Fagnani  Pietro" userId="0ff53c96-74b6-4709-9290-7e0d4fbaa442" providerId="ADAL" clId="{A06242B8-236D-394D-AF1F-57123CCD829C}" dt="2023-09-02T17:21:51.656" v="5904" actId="478"/>
          <ac:picMkLst>
            <pc:docMk/>
            <pc:sldMk cId="2662721925" sldId="342"/>
            <ac:picMk id="5" creationId="{0AE42304-E609-4D92-E8FA-A84A9D9348C1}"/>
          </ac:picMkLst>
        </pc:picChg>
        <pc:picChg chg="add mod">
          <ac:chgData name="Fagnani  Pietro" userId="0ff53c96-74b6-4709-9290-7e0d4fbaa442" providerId="ADAL" clId="{A06242B8-236D-394D-AF1F-57123CCD829C}" dt="2023-09-02T17:21:52.200" v="5905"/>
          <ac:picMkLst>
            <pc:docMk/>
            <pc:sldMk cId="2662721925" sldId="342"/>
            <ac:picMk id="6" creationId="{ABE8667B-FE86-1849-697D-6F1798548164}"/>
          </ac:picMkLst>
        </pc:picChg>
      </pc:sldChg>
      <pc:sldChg chg="addSp delSp modSp add mod modTransition modAnim">
        <pc:chgData name="Fagnani  Pietro" userId="0ff53c96-74b6-4709-9290-7e0d4fbaa442" providerId="ADAL" clId="{A06242B8-236D-394D-AF1F-57123CCD829C}" dt="2023-09-11T15:46:17.465" v="6378" actId="167"/>
        <pc:sldMkLst>
          <pc:docMk/>
          <pc:sldMk cId="11339442" sldId="343"/>
        </pc:sldMkLst>
        <pc:spChg chg="mod">
          <ac:chgData name="Fagnani  Pietro" userId="0ff53c96-74b6-4709-9290-7e0d4fbaa442" providerId="ADAL" clId="{A06242B8-236D-394D-AF1F-57123CCD829C}" dt="2023-09-04T13:35:34.397" v="6291" actId="20577"/>
          <ac:spMkLst>
            <pc:docMk/>
            <pc:sldMk cId="11339442" sldId="343"/>
            <ac:spMk id="3" creationId="{00000000-0000-0000-0000-000000000000}"/>
          </ac:spMkLst>
        </pc:spChg>
        <pc:spChg chg="mod">
          <ac:chgData name="Fagnani  Pietro" userId="0ff53c96-74b6-4709-9290-7e0d4fbaa442" providerId="ADAL" clId="{A06242B8-236D-394D-AF1F-57123CCD829C}" dt="2023-09-02T17:23:51.486" v="5959" actId="20577"/>
          <ac:spMkLst>
            <pc:docMk/>
            <pc:sldMk cId="11339442" sldId="343"/>
            <ac:spMk id="7" creationId="{F954A985-88E1-568D-7881-D52FC4071B6E}"/>
          </ac:spMkLst>
        </pc:spChg>
        <pc:spChg chg="add del">
          <ac:chgData name="Fagnani  Pietro" userId="0ff53c96-74b6-4709-9290-7e0d4fbaa442" providerId="ADAL" clId="{A06242B8-236D-394D-AF1F-57123CCD829C}" dt="2023-09-04T13:44:12.310" v="6322" actId="11529"/>
          <ac:spMkLst>
            <pc:docMk/>
            <pc:sldMk cId="11339442" sldId="343"/>
            <ac:spMk id="8" creationId="{98D5A834-94C0-6440-8F0B-57F10E2840E4}"/>
          </ac:spMkLst>
        </pc:spChg>
        <pc:spChg chg="add del">
          <ac:chgData name="Fagnani  Pietro" userId="0ff53c96-74b6-4709-9290-7e0d4fbaa442" providerId="ADAL" clId="{A06242B8-236D-394D-AF1F-57123CCD829C}" dt="2023-09-04T13:44:25.182" v="6324" actId="478"/>
          <ac:spMkLst>
            <pc:docMk/>
            <pc:sldMk cId="11339442" sldId="343"/>
            <ac:spMk id="9" creationId="{C077917B-FC2D-2208-B0AE-3B289C653196}"/>
          </ac:spMkLst>
        </pc:spChg>
        <pc:spChg chg="add del">
          <ac:chgData name="Fagnani  Pietro" userId="0ff53c96-74b6-4709-9290-7e0d4fbaa442" providerId="ADAL" clId="{A06242B8-236D-394D-AF1F-57123CCD829C}" dt="2023-09-04T13:44:39.918" v="6326" actId="11529"/>
          <ac:spMkLst>
            <pc:docMk/>
            <pc:sldMk cId="11339442" sldId="343"/>
            <ac:spMk id="10" creationId="{12A5CFB3-137B-1613-6679-E58B7FE01DF8}"/>
          </ac:spMkLst>
        </pc:spChg>
        <pc:spChg chg="add mod">
          <ac:chgData name="Fagnani  Pietro" userId="0ff53c96-74b6-4709-9290-7e0d4fbaa442" providerId="ADAL" clId="{A06242B8-236D-394D-AF1F-57123CCD829C}" dt="2023-09-11T15:46:09.497" v="6377" actId="167"/>
          <ac:spMkLst>
            <pc:docMk/>
            <pc:sldMk cId="11339442" sldId="343"/>
            <ac:spMk id="12" creationId="{0BD7BFD9-36C0-A960-CAF6-CDF9D1158714}"/>
          </ac:spMkLst>
        </pc:spChg>
        <pc:picChg chg="add mod">
          <ac:chgData name="Fagnani  Pietro" userId="0ff53c96-74b6-4709-9290-7e0d4fbaa442" providerId="ADAL" clId="{A06242B8-236D-394D-AF1F-57123CCD829C}" dt="2023-09-11T15:46:17.465" v="6378" actId="167"/>
          <ac:picMkLst>
            <pc:docMk/>
            <pc:sldMk cId="11339442" sldId="343"/>
            <ac:picMk id="4" creationId="{26B2BF7A-60E8-4AE0-8479-3413B14C747E}"/>
          </ac:picMkLst>
        </pc:picChg>
        <pc:picChg chg="add mod">
          <ac:chgData name="Fagnani  Pietro" userId="0ff53c96-74b6-4709-9290-7e0d4fbaa442" providerId="ADAL" clId="{A06242B8-236D-394D-AF1F-57123CCD829C}" dt="2023-09-11T15:46:00.115" v="6376" actId="167"/>
          <ac:picMkLst>
            <pc:docMk/>
            <pc:sldMk cId="11339442" sldId="343"/>
            <ac:picMk id="5" creationId="{F133EF8D-BDEA-FE87-5A66-2386A9D1E2FC}"/>
          </ac:picMkLst>
        </pc:picChg>
        <pc:picChg chg="del">
          <ac:chgData name="Fagnani  Pietro" userId="0ff53c96-74b6-4709-9290-7e0d4fbaa442" providerId="ADAL" clId="{A06242B8-236D-394D-AF1F-57123CCD829C}" dt="2023-09-02T17:19:21.226" v="5864" actId="478"/>
          <ac:picMkLst>
            <pc:docMk/>
            <pc:sldMk cId="11339442" sldId="343"/>
            <ac:picMk id="9" creationId="{B961FDFE-A5C7-E62E-32D5-7ACC2C521562}"/>
          </ac:picMkLst>
        </pc:picChg>
        <pc:picChg chg="add del mod">
          <ac:chgData name="Fagnani  Pietro" userId="0ff53c96-74b6-4709-9290-7e0d4fbaa442" providerId="ADAL" clId="{A06242B8-236D-394D-AF1F-57123CCD829C}" dt="2023-09-02T16:36:28.182" v="5456"/>
          <ac:picMkLst>
            <pc:docMk/>
            <pc:sldMk cId="11339442" sldId="343"/>
            <ac:picMk id="10" creationId="{4B1A15EB-B635-5103-16DC-C930160540D5}"/>
          </ac:picMkLst>
        </pc:picChg>
        <pc:picChg chg="add mod">
          <ac:chgData name="Fagnani  Pietro" userId="0ff53c96-74b6-4709-9290-7e0d4fbaa442" providerId="ADAL" clId="{A06242B8-236D-394D-AF1F-57123CCD829C}" dt="2023-09-02T17:19:21.690" v="5865"/>
          <ac:picMkLst>
            <pc:docMk/>
            <pc:sldMk cId="11339442" sldId="343"/>
            <ac:picMk id="11" creationId="{AFC14A2C-E760-A03A-13D2-0682D8D060FF}"/>
          </ac:picMkLst>
        </pc:picChg>
      </pc:sldChg>
      <pc:sldChg chg="addSp delSp modSp add mod ord">
        <pc:chgData name="Fagnani  Pietro" userId="0ff53c96-74b6-4709-9290-7e0d4fbaa442" providerId="ADAL" clId="{A06242B8-236D-394D-AF1F-57123CCD829C}" dt="2023-09-11T15:46:52.106" v="6382" actId="167"/>
        <pc:sldMkLst>
          <pc:docMk/>
          <pc:sldMk cId="570162896" sldId="344"/>
        </pc:sldMkLst>
        <pc:spChg chg="mod">
          <ac:chgData name="Fagnani  Pietro" userId="0ff53c96-74b6-4709-9290-7e0d4fbaa442" providerId="ADAL" clId="{A06242B8-236D-394D-AF1F-57123CCD829C}" dt="2023-09-04T13:35:30.296" v="6289" actId="20577"/>
          <ac:spMkLst>
            <pc:docMk/>
            <pc:sldMk cId="570162896" sldId="344"/>
            <ac:spMk id="3" creationId="{00000000-0000-0000-0000-000000000000}"/>
          </ac:spMkLst>
        </pc:spChg>
        <pc:spChg chg="mod">
          <ac:chgData name="Fagnani  Pietro" userId="0ff53c96-74b6-4709-9290-7e0d4fbaa442" providerId="ADAL" clId="{A06242B8-236D-394D-AF1F-57123CCD829C}" dt="2023-09-04T13:10:06.630" v="6106" actId="20577"/>
          <ac:spMkLst>
            <pc:docMk/>
            <pc:sldMk cId="570162896" sldId="344"/>
            <ac:spMk id="7" creationId="{F954A985-88E1-568D-7881-D52FC4071B6E}"/>
          </ac:spMkLst>
        </pc:spChg>
        <pc:picChg chg="add mod">
          <ac:chgData name="Fagnani  Pietro" userId="0ff53c96-74b6-4709-9290-7e0d4fbaa442" providerId="ADAL" clId="{A06242B8-236D-394D-AF1F-57123CCD829C}" dt="2023-09-11T15:46:34.802" v="6381" actId="167"/>
          <ac:picMkLst>
            <pc:docMk/>
            <pc:sldMk cId="570162896" sldId="344"/>
            <ac:picMk id="5" creationId="{DBA03BA6-BA3B-ED31-E614-0B4E2883222A}"/>
          </ac:picMkLst>
        </pc:picChg>
        <pc:picChg chg="del">
          <ac:chgData name="Fagnani  Pietro" userId="0ff53c96-74b6-4709-9290-7e0d4fbaa442" providerId="ADAL" clId="{A06242B8-236D-394D-AF1F-57123CCD829C}" dt="2023-09-02T16:35:47.023" v="5447" actId="478"/>
          <ac:picMkLst>
            <pc:docMk/>
            <pc:sldMk cId="570162896" sldId="344"/>
            <ac:picMk id="5" creationId="{F133EF8D-BDEA-FE87-5A66-2386A9D1E2FC}"/>
          </ac:picMkLst>
        </pc:picChg>
        <pc:picChg chg="add del mod">
          <ac:chgData name="Fagnani  Pietro" userId="0ff53c96-74b6-4709-9290-7e0d4fbaa442" providerId="ADAL" clId="{A06242B8-236D-394D-AF1F-57123CCD829C}" dt="2023-09-04T13:41:09.651" v="6317" actId="478"/>
          <ac:picMkLst>
            <pc:docMk/>
            <pc:sldMk cId="570162896" sldId="344"/>
            <ac:picMk id="8" creationId="{4E8155A4-E3A1-64CF-2D37-ACDC63A95526}"/>
          </ac:picMkLst>
        </pc:picChg>
        <pc:picChg chg="add mod">
          <ac:chgData name="Fagnani  Pietro" userId="0ff53c96-74b6-4709-9290-7e0d4fbaa442" providerId="ADAL" clId="{A06242B8-236D-394D-AF1F-57123CCD829C}" dt="2023-09-11T15:46:52.106" v="6382" actId="167"/>
          <ac:picMkLst>
            <pc:docMk/>
            <pc:sldMk cId="570162896" sldId="344"/>
            <ac:picMk id="9" creationId="{1347AFE9-334C-0883-826E-54E8291B9004}"/>
          </ac:picMkLst>
        </pc:picChg>
        <pc:picChg chg="del">
          <ac:chgData name="Fagnani  Pietro" userId="0ff53c96-74b6-4709-9290-7e0d4fbaa442" providerId="ADAL" clId="{A06242B8-236D-394D-AF1F-57123CCD829C}" dt="2023-09-02T17:19:23.862" v="5866" actId="478"/>
          <ac:picMkLst>
            <pc:docMk/>
            <pc:sldMk cId="570162896" sldId="344"/>
            <ac:picMk id="9" creationId="{B961FDFE-A5C7-E62E-32D5-7ACC2C521562}"/>
          </ac:picMkLst>
        </pc:picChg>
        <pc:picChg chg="add mod">
          <ac:chgData name="Fagnani  Pietro" userId="0ff53c96-74b6-4709-9290-7e0d4fbaa442" providerId="ADAL" clId="{A06242B8-236D-394D-AF1F-57123CCD829C}" dt="2023-09-02T17:19:24.397" v="5867"/>
          <ac:picMkLst>
            <pc:docMk/>
            <pc:sldMk cId="570162896" sldId="344"/>
            <ac:picMk id="10" creationId="{49C3694D-D3BF-9BB0-AC0B-E342C6A175DF}"/>
          </ac:picMkLst>
        </pc:picChg>
      </pc:sldChg>
      <pc:sldChg chg="new del">
        <pc:chgData name="Fagnani  Pietro" userId="0ff53c96-74b6-4709-9290-7e0d4fbaa442" providerId="ADAL" clId="{A06242B8-236D-394D-AF1F-57123CCD829C}" dt="2023-09-02T17:21:15.330" v="5893" actId="680"/>
        <pc:sldMkLst>
          <pc:docMk/>
          <pc:sldMk cId="1472559828" sldId="345"/>
        </pc:sldMkLst>
      </pc:sldChg>
      <pc:sldChg chg="new del">
        <pc:chgData name="Fagnani  Pietro" userId="0ff53c96-74b6-4709-9290-7e0d4fbaa442" providerId="ADAL" clId="{A06242B8-236D-394D-AF1F-57123CCD829C}" dt="2023-09-04T13:48:38.979" v="6344" actId="2696"/>
        <pc:sldMkLst>
          <pc:docMk/>
          <pc:sldMk cId="2142763163" sldId="345"/>
        </pc:sldMkLst>
      </pc:sldChg>
      <pc:sldMasterChg chg="delSldLayout">
        <pc:chgData name="Fagnani  Pietro" userId="0ff53c96-74b6-4709-9290-7e0d4fbaa442" providerId="ADAL" clId="{A06242B8-236D-394D-AF1F-57123CCD829C}" dt="2023-08-21T09:52:59.167" v="1" actId="2696"/>
        <pc:sldMasterMkLst>
          <pc:docMk/>
          <pc:sldMasterMk cId="3000536463" sldId="2147483687"/>
        </pc:sldMasterMkLst>
        <pc:sldLayoutChg chg="del">
          <pc:chgData name="Fagnani  Pietro" userId="0ff53c96-74b6-4709-9290-7e0d4fbaa442" providerId="ADAL" clId="{A06242B8-236D-394D-AF1F-57123CCD829C}" dt="2023-08-21T09:52:59.167" v="1" actId="2696"/>
          <pc:sldLayoutMkLst>
            <pc:docMk/>
            <pc:sldMasterMk cId="3000536463" sldId="2147483687"/>
            <pc:sldLayoutMk cId="69166783" sldId="2147483699"/>
          </pc:sldLayoutMkLst>
        </pc:sldLayoutChg>
      </pc:sldMasterChg>
    </pc:docChg>
  </pc:docChgLst>
  <pc:docChgLst>
    <pc:chgData name="D'Elia  Luca" userId="S::s296480@studenti.polito.it::f1e690cd-b477-4e8c-9f53-28d76c91cde4" providerId="AD" clId="Web-{405EC748-DE5B-4046-88EF-DB47F00AF573}"/>
    <pc:docChg chg="modSld">
      <pc:chgData name="D'Elia  Luca" userId="S::s296480@studenti.polito.it::f1e690cd-b477-4e8c-9f53-28d76c91cde4" providerId="AD" clId="Web-{405EC748-DE5B-4046-88EF-DB47F00AF573}" dt="2023-08-21T21:15:06.718" v="542"/>
      <pc:docMkLst>
        <pc:docMk/>
      </pc:docMkLst>
      <pc:sldChg chg="modSp">
        <pc:chgData name="D'Elia  Luca" userId="S::s296480@studenti.polito.it::f1e690cd-b477-4e8c-9f53-28d76c91cde4" providerId="AD" clId="Web-{405EC748-DE5B-4046-88EF-DB47F00AF573}" dt="2023-08-21T20:13:46.619" v="25" actId="20577"/>
        <pc:sldMkLst>
          <pc:docMk/>
          <pc:sldMk cId="3425302771" sldId="279"/>
        </pc:sldMkLst>
        <pc:spChg chg="mod">
          <ac:chgData name="D'Elia  Luca" userId="S::s296480@studenti.polito.it::f1e690cd-b477-4e8c-9f53-28d76c91cde4" providerId="AD" clId="Web-{405EC748-DE5B-4046-88EF-DB47F00AF573}" dt="2023-08-21T20:13:46.619" v="25" actId="20577"/>
          <ac:spMkLst>
            <pc:docMk/>
            <pc:sldMk cId="3425302771" sldId="279"/>
            <ac:spMk id="4" creationId="{FA8B76F9-BD12-3324-0D8D-94975C6116F7}"/>
          </ac:spMkLst>
        </pc:spChg>
      </pc:sldChg>
      <pc:sldChg chg="modSp">
        <pc:chgData name="D'Elia  Luca" userId="S::s296480@studenti.polito.it::f1e690cd-b477-4e8c-9f53-28d76c91cde4" providerId="AD" clId="Web-{405EC748-DE5B-4046-88EF-DB47F00AF573}" dt="2023-08-21T20:09:20.939" v="10" actId="20577"/>
        <pc:sldMkLst>
          <pc:docMk/>
          <pc:sldMk cId="3764559307" sldId="289"/>
        </pc:sldMkLst>
        <pc:spChg chg="mod">
          <ac:chgData name="D'Elia  Luca" userId="S::s296480@studenti.polito.it::f1e690cd-b477-4e8c-9f53-28d76c91cde4" providerId="AD" clId="Web-{405EC748-DE5B-4046-88EF-DB47F00AF573}" dt="2023-08-21T20:09:20.939" v="10" actId="20577"/>
          <ac:spMkLst>
            <pc:docMk/>
            <pc:sldMk cId="3764559307" sldId="289"/>
            <ac:spMk id="2" creationId="{A2B1FB84-5299-4EC9-FE6A-B21055F0F4A0}"/>
          </ac:spMkLst>
        </pc:spChg>
        <pc:spChg chg="mod">
          <ac:chgData name="D'Elia  Luca" userId="S::s296480@studenti.polito.it::f1e690cd-b477-4e8c-9f53-28d76c91cde4" providerId="AD" clId="Web-{405EC748-DE5B-4046-88EF-DB47F00AF573}" dt="2023-08-21T20:09:18.158" v="8" actId="20577"/>
          <ac:spMkLst>
            <pc:docMk/>
            <pc:sldMk cId="3764559307" sldId="289"/>
            <ac:spMk id="3" creationId="{BC4E4FDE-CD25-FBA1-DCEC-48A96E37A7F3}"/>
          </ac:spMkLst>
        </pc:spChg>
      </pc:sldChg>
      <pc:sldChg chg="addSp modSp">
        <pc:chgData name="D'Elia  Luca" userId="S::s296480@studenti.polito.it::f1e690cd-b477-4e8c-9f53-28d76c91cde4" providerId="AD" clId="Web-{405EC748-DE5B-4046-88EF-DB47F00AF573}" dt="2023-08-21T20:45:51.670" v="311" actId="1076"/>
        <pc:sldMkLst>
          <pc:docMk/>
          <pc:sldMk cId="3985172319" sldId="291"/>
        </pc:sldMkLst>
        <pc:spChg chg="add mod">
          <ac:chgData name="D'Elia  Luca" userId="S::s296480@studenti.polito.it::f1e690cd-b477-4e8c-9f53-28d76c91cde4" providerId="AD" clId="Web-{405EC748-DE5B-4046-88EF-DB47F00AF573}" dt="2023-08-21T20:45:31.185" v="306" actId="20577"/>
          <ac:spMkLst>
            <pc:docMk/>
            <pc:sldMk cId="3985172319" sldId="291"/>
            <ac:spMk id="4" creationId="{897A7396-1E36-9B3F-B603-F19256E99669}"/>
          </ac:spMkLst>
        </pc:spChg>
        <pc:spChg chg="mod">
          <ac:chgData name="D'Elia  Luca" userId="S::s296480@studenti.polito.it::f1e690cd-b477-4e8c-9f53-28d76c91cde4" providerId="AD" clId="Web-{405EC748-DE5B-4046-88EF-DB47F00AF573}" dt="2023-08-21T20:22:40.071" v="45" actId="14100"/>
          <ac:spMkLst>
            <pc:docMk/>
            <pc:sldMk cId="3985172319" sldId="291"/>
            <ac:spMk id="36" creationId="{00000000-0000-0000-0000-000000000000}"/>
          </ac:spMkLst>
        </pc:spChg>
        <pc:spChg chg="mod">
          <ac:chgData name="D'Elia  Luca" userId="S::s296480@studenti.polito.it::f1e690cd-b477-4e8c-9f53-28d76c91cde4" providerId="AD" clId="Web-{405EC748-DE5B-4046-88EF-DB47F00AF573}" dt="2023-08-21T20:45:11.091" v="302" actId="20577"/>
          <ac:spMkLst>
            <pc:docMk/>
            <pc:sldMk cId="3985172319" sldId="291"/>
            <ac:spMk id="40" creationId="{00000000-0000-0000-0000-000000000000}"/>
          </ac:spMkLst>
        </pc:spChg>
        <pc:picChg chg="add mod">
          <ac:chgData name="D'Elia  Luca" userId="S::s296480@studenti.polito.it::f1e690cd-b477-4e8c-9f53-28d76c91cde4" providerId="AD" clId="Web-{405EC748-DE5B-4046-88EF-DB47F00AF573}" dt="2023-08-21T20:45:51.670" v="311" actId="1076"/>
          <ac:picMkLst>
            <pc:docMk/>
            <pc:sldMk cId="3985172319" sldId="291"/>
            <ac:picMk id="5" creationId="{4BB0E9EA-0C9A-9B88-A059-A4AA66B97397}"/>
          </ac:picMkLst>
        </pc:picChg>
      </pc:sldChg>
      <pc:sldChg chg="modSp">
        <pc:chgData name="D'Elia  Luca" userId="S::s296480@studenti.polito.it::f1e690cd-b477-4e8c-9f53-28d76c91cde4" providerId="AD" clId="Web-{405EC748-DE5B-4046-88EF-DB47F00AF573}" dt="2023-08-21T21:14:52.655" v="541" actId="20577"/>
        <pc:sldMkLst>
          <pc:docMk/>
          <pc:sldMk cId="1249846150" sldId="292"/>
        </pc:sldMkLst>
        <pc:spChg chg="mod">
          <ac:chgData name="D'Elia  Luca" userId="S::s296480@studenti.polito.it::f1e690cd-b477-4e8c-9f53-28d76c91cde4" providerId="AD" clId="Web-{405EC748-DE5B-4046-88EF-DB47F00AF573}" dt="2023-08-21T20:47:51.563" v="335" actId="14100"/>
          <ac:spMkLst>
            <pc:docMk/>
            <pc:sldMk cId="1249846150" sldId="292"/>
            <ac:spMk id="36" creationId="{00000000-0000-0000-0000-000000000000}"/>
          </ac:spMkLst>
        </pc:spChg>
        <pc:spChg chg="mod">
          <ac:chgData name="D'Elia  Luca" userId="S::s296480@studenti.polito.it::f1e690cd-b477-4e8c-9f53-28d76c91cde4" providerId="AD" clId="Web-{405EC748-DE5B-4046-88EF-DB47F00AF573}" dt="2023-08-21T21:14:52.655" v="541" actId="20577"/>
          <ac:spMkLst>
            <pc:docMk/>
            <pc:sldMk cId="1249846150" sldId="292"/>
            <ac:spMk id="40" creationId="{00000000-0000-0000-0000-000000000000}"/>
          </ac:spMkLst>
        </pc:spChg>
      </pc:sldChg>
      <pc:sldChg chg="addSp modSp">
        <pc:chgData name="D'Elia  Luca" userId="S::s296480@studenti.polito.it::f1e690cd-b477-4e8c-9f53-28d76c91cde4" providerId="AD" clId="Web-{405EC748-DE5B-4046-88EF-DB47F00AF573}" dt="2023-08-21T21:12:17.541" v="503" actId="20577"/>
        <pc:sldMkLst>
          <pc:docMk/>
          <pc:sldMk cId="1811103436" sldId="293"/>
        </pc:sldMkLst>
        <pc:spChg chg="add mod">
          <ac:chgData name="D'Elia  Luca" userId="S::s296480@studenti.polito.it::f1e690cd-b477-4e8c-9f53-28d76c91cde4" providerId="AD" clId="Web-{405EC748-DE5B-4046-88EF-DB47F00AF573}" dt="2023-08-21T21:12:17.541" v="503" actId="20577"/>
          <ac:spMkLst>
            <pc:docMk/>
            <pc:sldMk cId="1811103436" sldId="293"/>
            <ac:spMk id="4" creationId="{E2843458-D5E9-C14F-BFA1-57A04B3E4153}"/>
          </ac:spMkLst>
        </pc:spChg>
        <pc:spChg chg="mod">
          <ac:chgData name="D'Elia  Luca" userId="S::s296480@studenti.polito.it::f1e690cd-b477-4e8c-9f53-28d76c91cde4" providerId="AD" clId="Web-{405EC748-DE5B-4046-88EF-DB47F00AF573}" dt="2023-08-21T20:47:21.906" v="320" actId="14100"/>
          <ac:spMkLst>
            <pc:docMk/>
            <pc:sldMk cId="1811103436" sldId="293"/>
            <ac:spMk id="36" creationId="{00000000-0000-0000-0000-000000000000}"/>
          </ac:spMkLst>
        </pc:spChg>
        <pc:spChg chg="mod">
          <ac:chgData name="D'Elia  Luca" userId="S::s296480@studenti.polito.it::f1e690cd-b477-4e8c-9f53-28d76c91cde4" providerId="AD" clId="Web-{405EC748-DE5B-4046-88EF-DB47F00AF573}" dt="2023-08-21T21:11:37.040" v="490" actId="20577"/>
          <ac:spMkLst>
            <pc:docMk/>
            <pc:sldMk cId="1811103436" sldId="293"/>
            <ac:spMk id="40" creationId="{00000000-0000-0000-0000-000000000000}"/>
          </ac:spMkLst>
        </pc:spChg>
      </pc:sldChg>
      <pc:sldChg chg="modSp">
        <pc:chgData name="D'Elia  Luca" userId="S::s296480@studenti.polito.it::f1e690cd-b477-4e8c-9f53-28d76c91cde4" providerId="AD" clId="Web-{405EC748-DE5B-4046-88EF-DB47F00AF573}" dt="2023-08-21T21:13:27.528" v="515" actId="20577"/>
        <pc:sldMkLst>
          <pc:docMk/>
          <pc:sldMk cId="2673103343" sldId="294"/>
        </pc:sldMkLst>
        <pc:spChg chg="mod">
          <ac:chgData name="D'Elia  Luca" userId="S::s296480@studenti.polito.it::f1e690cd-b477-4e8c-9f53-28d76c91cde4" providerId="AD" clId="Web-{405EC748-DE5B-4046-88EF-DB47F00AF573}" dt="2023-08-21T20:48:27.767" v="356" actId="14100"/>
          <ac:spMkLst>
            <pc:docMk/>
            <pc:sldMk cId="2673103343" sldId="294"/>
            <ac:spMk id="36" creationId="{00000000-0000-0000-0000-000000000000}"/>
          </ac:spMkLst>
        </pc:spChg>
        <pc:spChg chg="mod">
          <ac:chgData name="D'Elia  Luca" userId="S::s296480@studenti.polito.it::f1e690cd-b477-4e8c-9f53-28d76c91cde4" providerId="AD" clId="Web-{405EC748-DE5B-4046-88EF-DB47F00AF573}" dt="2023-08-21T21:13:27.528" v="515" actId="20577"/>
          <ac:spMkLst>
            <pc:docMk/>
            <pc:sldMk cId="2673103343" sldId="294"/>
            <ac:spMk id="40" creationId="{00000000-0000-0000-0000-000000000000}"/>
          </ac:spMkLst>
        </pc:spChg>
      </pc:sldChg>
      <pc:sldChg chg="modSp">
        <pc:chgData name="D'Elia  Luca" userId="S::s296480@studenti.polito.it::f1e690cd-b477-4e8c-9f53-28d76c91cde4" providerId="AD" clId="Web-{405EC748-DE5B-4046-88EF-DB47F00AF573}" dt="2023-08-21T20:48:16.142" v="347" actId="20577"/>
        <pc:sldMkLst>
          <pc:docMk/>
          <pc:sldMk cId="3293389071" sldId="301"/>
        </pc:sldMkLst>
        <pc:spChg chg="mod">
          <ac:chgData name="D'Elia  Luca" userId="S::s296480@studenti.polito.it::f1e690cd-b477-4e8c-9f53-28d76c91cde4" providerId="AD" clId="Web-{405EC748-DE5B-4046-88EF-DB47F00AF573}" dt="2023-08-21T20:48:16.142" v="347" actId="20577"/>
          <ac:spMkLst>
            <pc:docMk/>
            <pc:sldMk cId="3293389071" sldId="301"/>
            <ac:spMk id="83" creationId="{DCF748BC-A72B-4737-96AB-ED9F63ABCDCE}"/>
          </ac:spMkLst>
        </pc:spChg>
      </pc:sldChg>
      <pc:sldChg chg="modSp">
        <pc:chgData name="D'Elia  Luca" userId="S::s296480@studenti.polito.it::f1e690cd-b477-4e8c-9f53-28d76c91cde4" providerId="AD" clId="Web-{405EC748-DE5B-4046-88EF-DB47F00AF573}" dt="2023-08-21T20:43:23.963" v="263" actId="20577"/>
        <pc:sldMkLst>
          <pc:docMk/>
          <pc:sldMk cId="2841001169" sldId="304"/>
        </pc:sldMkLst>
        <pc:spChg chg="mod">
          <ac:chgData name="D'Elia  Luca" userId="S::s296480@studenti.polito.it::f1e690cd-b477-4e8c-9f53-28d76c91cde4" providerId="AD" clId="Web-{405EC748-DE5B-4046-88EF-DB47F00AF573}" dt="2023-08-21T20:43:23.963" v="263" actId="20577"/>
          <ac:spMkLst>
            <pc:docMk/>
            <pc:sldMk cId="2841001169" sldId="304"/>
            <ac:spMk id="4" creationId="{4F65CC3E-890F-916B-C1DD-2B38A1796587}"/>
          </ac:spMkLst>
        </pc:spChg>
      </pc:sldChg>
      <pc:sldChg chg="addSp delSp modSp">
        <pc:chgData name="D'Elia  Luca" userId="S::s296480@studenti.polito.it::f1e690cd-b477-4e8c-9f53-28d76c91cde4" providerId="AD" clId="Web-{405EC748-DE5B-4046-88EF-DB47F00AF573}" dt="2023-08-21T20:46:59.296" v="315" actId="1076"/>
        <pc:sldMkLst>
          <pc:docMk/>
          <pc:sldMk cId="3139204428" sldId="307"/>
        </pc:sldMkLst>
        <pc:spChg chg="add mod">
          <ac:chgData name="D'Elia  Luca" userId="S::s296480@studenti.polito.it::f1e690cd-b477-4e8c-9f53-28d76c91cde4" providerId="AD" clId="Web-{405EC748-DE5B-4046-88EF-DB47F00AF573}" dt="2023-08-21T20:36:19.093" v="103" actId="20577"/>
          <ac:spMkLst>
            <pc:docMk/>
            <pc:sldMk cId="3139204428" sldId="307"/>
            <ac:spMk id="4" creationId="{65E1C499-CB38-CFFB-21D4-68BD885191EC}"/>
          </ac:spMkLst>
        </pc:spChg>
        <pc:spChg chg="add del">
          <ac:chgData name="D'Elia  Luca" userId="S::s296480@studenti.polito.it::f1e690cd-b477-4e8c-9f53-28d76c91cde4" providerId="AD" clId="Web-{405EC748-DE5B-4046-88EF-DB47F00AF573}" dt="2023-08-21T20:35:03.592" v="58"/>
          <ac:spMkLst>
            <pc:docMk/>
            <pc:sldMk cId="3139204428" sldId="307"/>
            <ac:spMk id="5" creationId="{70CD8E01-A0FD-1C46-E74B-5201B1DB9661}"/>
          </ac:spMkLst>
        </pc:spChg>
        <pc:spChg chg="mod">
          <ac:chgData name="D'Elia  Luca" userId="S::s296480@studenti.polito.it::f1e690cd-b477-4e8c-9f53-28d76c91cde4" providerId="AD" clId="Web-{405EC748-DE5B-4046-88EF-DB47F00AF573}" dt="2023-08-21T20:22:49.775" v="49" actId="14100"/>
          <ac:spMkLst>
            <pc:docMk/>
            <pc:sldMk cId="3139204428" sldId="307"/>
            <ac:spMk id="36" creationId="{00000000-0000-0000-0000-000000000000}"/>
          </ac:spMkLst>
        </pc:spChg>
        <pc:picChg chg="add mod">
          <ac:chgData name="D'Elia  Luca" userId="S::s296480@studenti.polito.it::f1e690cd-b477-4e8c-9f53-28d76c91cde4" providerId="AD" clId="Web-{405EC748-DE5B-4046-88EF-DB47F00AF573}" dt="2023-08-21T20:37:30.236" v="107" actId="1076"/>
          <ac:picMkLst>
            <pc:docMk/>
            <pc:sldMk cId="3139204428" sldId="307"/>
            <ac:picMk id="6" creationId="{4193B4AF-22BB-34B9-C542-D36553B8C7D5}"/>
          </ac:picMkLst>
        </pc:picChg>
        <pc:picChg chg="add mod">
          <ac:chgData name="D'Elia  Luca" userId="S::s296480@studenti.polito.it::f1e690cd-b477-4e8c-9f53-28d76c91cde4" providerId="AD" clId="Web-{405EC748-DE5B-4046-88EF-DB47F00AF573}" dt="2023-08-21T20:46:59.296" v="315" actId="1076"/>
          <ac:picMkLst>
            <pc:docMk/>
            <pc:sldMk cId="3139204428" sldId="307"/>
            <ac:picMk id="7" creationId="{0F6105EC-D432-7E0B-9A40-DA230B7EC0F5}"/>
          </ac:picMkLst>
        </pc:picChg>
      </pc:sldChg>
      <pc:sldChg chg="addSp modSp">
        <pc:chgData name="D'Elia  Luca" userId="S::s296480@studenti.polito.it::f1e690cd-b477-4e8c-9f53-28d76c91cde4" providerId="AD" clId="Web-{405EC748-DE5B-4046-88EF-DB47F00AF573}" dt="2023-08-21T21:11:30.321" v="489" actId="20577"/>
        <pc:sldMkLst>
          <pc:docMk/>
          <pc:sldMk cId="566667445" sldId="308"/>
        </pc:sldMkLst>
        <pc:spChg chg="add mod">
          <ac:chgData name="D'Elia  Luca" userId="S::s296480@studenti.polito.it::f1e690cd-b477-4e8c-9f53-28d76c91cde4" providerId="AD" clId="Web-{405EC748-DE5B-4046-88EF-DB47F00AF573}" dt="2023-08-21T21:11:30.321" v="489" actId="20577"/>
          <ac:spMkLst>
            <pc:docMk/>
            <pc:sldMk cId="566667445" sldId="308"/>
            <ac:spMk id="4" creationId="{FA9B9207-45C6-3A31-8243-F183B01D82FF}"/>
          </ac:spMkLst>
        </pc:spChg>
        <pc:spChg chg="mod">
          <ac:chgData name="D'Elia  Luca" userId="S::s296480@studenti.polito.it::f1e690cd-b477-4e8c-9f53-28d76c91cde4" providerId="AD" clId="Web-{405EC748-DE5B-4046-88EF-DB47F00AF573}" dt="2023-08-21T20:47:33.297" v="324" actId="14100"/>
          <ac:spMkLst>
            <pc:docMk/>
            <pc:sldMk cId="566667445" sldId="308"/>
            <ac:spMk id="36" creationId="{00000000-0000-0000-0000-000000000000}"/>
          </ac:spMkLst>
        </pc:spChg>
      </pc:sldChg>
      <pc:sldChg chg="addSp modSp">
        <pc:chgData name="D'Elia  Luca" userId="S::s296480@studenti.polito.it::f1e690cd-b477-4e8c-9f53-28d76c91cde4" providerId="AD" clId="Web-{405EC748-DE5B-4046-88EF-DB47F00AF573}" dt="2023-08-21T21:15:06.718" v="542"/>
        <pc:sldMkLst>
          <pc:docMk/>
          <pc:sldMk cId="870818036" sldId="309"/>
        </pc:sldMkLst>
        <pc:spChg chg="add">
          <ac:chgData name="D'Elia  Luca" userId="S::s296480@studenti.polito.it::f1e690cd-b477-4e8c-9f53-28d76c91cde4" providerId="AD" clId="Web-{405EC748-DE5B-4046-88EF-DB47F00AF573}" dt="2023-08-21T21:15:06.718" v="542"/>
          <ac:spMkLst>
            <pc:docMk/>
            <pc:sldMk cId="870818036" sldId="309"/>
            <ac:spMk id="4" creationId="{9CC4F8F5-BD83-1F55-CA50-C2F3D95122AB}"/>
          </ac:spMkLst>
        </pc:spChg>
        <pc:spChg chg="mod">
          <ac:chgData name="D'Elia  Luca" userId="S::s296480@studenti.polito.it::f1e690cd-b477-4e8c-9f53-28d76c91cde4" providerId="AD" clId="Web-{405EC748-DE5B-4046-88EF-DB47F00AF573}" dt="2023-08-21T20:48:04.079" v="345" actId="14100"/>
          <ac:spMkLst>
            <pc:docMk/>
            <pc:sldMk cId="870818036" sldId="309"/>
            <ac:spMk id="36" creationId="{00000000-0000-0000-0000-000000000000}"/>
          </ac:spMkLst>
        </pc:spChg>
      </pc:sldChg>
      <pc:sldChg chg="modSp">
        <pc:chgData name="D'Elia  Luca" userId="S::s296480@studenti.polito.it::f1e690cd-b477-4e8c-9f53-28d76c91cde4" providerId="AD" clId="Web-{405EC748-DE5B-4046-88EF-DB47F00AF573}" dt="2023-08-21T20:48:40.471" v="361" actId="20577"/>
        <pc:sldMkLst>
          <pc:docMk/>
          <pc:sldMk cId="2396855018" sldId="310"/>
        </pc:sldMkLst>
        <pc:spChg chg="mod">
          <ac:chgData name="D'Elia  Luca" userId="S::s296480@studenti.polito.it::f1e690cd-b477-4e8c-9f53-28d76c91cde4" providerId="AD" clId="Web-{405EC748-DE5B-4046-88EF-DB47F00AF573}" dt="2023-08-21T20:48:40.471" v="361" actId="20577"/>
          <ac:spMkLst>
            <pc:docMk/>
            <pc:sldMk cId="2396855018" sldId="310"/>
            <ac:spMk id="36" creationId="{00000000-0000-0000-0000-000000000000}"/>
          </ac:spMkLst>
        </pc:spChg>
      </pc:sldChg>
      <pc:sldChg chg="modSp">
        <pc:chgData name="D'Elia  Luca" userId="S::s296480@studenti.polito.it::f1e690cd-b477-4e8c-9f53-28d76c91cde4" providerId="AD" clId="Web-{405EC748-DE5B-4046-88EF-DB47F00AF573}" dt="2023-08-21T20:49:00.330" v="372" actId="20577"/>
        <pc:sldMkLst>
          <pc:docMk/>
          <pc:sldMk cId="2441370191" sldId="311"/>
        </pc:sldMkLst>
        <pc:spChg chg="mod">
          <ac:chgData name="D'Elia  Luca" userId="S::s296480@studenti.polito.it::f1e690cd-b477-4e8c-9f53-28d76c91cde4" providerId="AD" clId="Web-{405EC748-DE5B-4046-88EF-DB47F00AF573}" dt="2023-08-21T20:49:00.330" v="372" actId="20577"/>
          <ac:spMkLst>
            <pc:docMk/>
            <pc:sldMk cId="2441370191" sldId="311"/>
            <ac:spMk id="55" creationId="{4ED5A064-8333-42D8-9CC1-C5BD21FDE0CF}"/>
          </ac:spMkLst>
        </pc:spChg>
      </pc:sldChg>
      <pc:sldChg chg="modSp">
        <pc:chgData name="D'Elia  Luca" userId="S::s296480@studenti.polito.it::f1e690cd-b477-4e8c-9f53-28d76c91cde4" providerId="AD" clId="Web-{405EC748-DE5B-4046-88EF-DB47F00AF573}" dt="2023-08-21T20:19:08.004" v="32" actId="20577"/>
        <pc:sldMkLst>
          <pc:docMk/>
          <pc:sldMk cId="587003677" sldId="312"/>
        </pc:sldMkLst>
        <pc:spChg chg="mod">
          <ac:chgData name="D'Elia  Luca" userId="S::s296480@studenti.polito.it::f1e690cd-b477-4e8c-9f53-28d76c91cde4" providerId="AD" clId="Web-{405EC748-DE5B-4046-88EF-DB47F00AF573}" dt="2023-08-21T20:19:08.004" v="32" actId="20577"/>
          <ac:spMkLst>
            <pc:docMk/>
            <pc:sldMk cId="587003677" sldId="312"/>
            <ac:spMk id="6" creationId="{F9E0D028-E39C-51FE-88E6-5189ECFA5FD2}"/>
          </ac:spMkLst>
        </pc:spChg>
        <pc:picChg chg="mod">
          <ac:chgData name="D'Elia  Luca" userId="S::s296480@studenti.polito.it::f1e690cd-b477-4e8c-9f53-28d76c91cde4" providerId="AD" clId="Web-{405EC748-DE5B-4046-88EF-DB47F00AF573}" dt="2023-08-21T20:17:21.891" v="31" actId="1076"/>
          <ac:picMkLst>
            <pc:docMk/>
            <pc:sldMk cId="587003677" sldId="312"/>
            <ac:picMk id="5" creationId="{65AF674B-024E-3248-0F00-A9CBDFEA26CC}"/>
          </ac:picMkLst>
        </pc:picChg>
        <pc:picChg chg="mod">
          <ac:chgData name="D'Elia  Luca" userId="S::s296480@studenti.polito.it::f1e690cd-b477-4e8c-9f53-28d76c91cde4" providerId="AD" clId="Web-{405EC748-DE5B-4046-88EF-DB47F00AF573}" dt="2023-08-21T20:16:56.328" v="28" actId="1076"/>
          <ac:picMkLst>
            <pc:docMk/>
            <pc:sldMk cId="587003677" sldId="312"/>
            <ac:picMk id="1028" creationId="{7451F925-A678-CB08-0221-976018BF6052}"/>
          </ac:picMkLst>
        </pc:picChg>
      </pc:sldChg>
      <pc:sldChg chg="modSp">
        <pc:chgData name="D'Elia  Luca" userId="S::s296480@studenti.polito.it::f1e690cd-b477-4e8c-9f53-28d76c91cde4" providerId="AD" clId="Web-{405EC748-DE5B-4046-88EF-DB47F00AF573}" dt="2023-08-21T20:20:15.802" v="40" actId="20577"/>
        <pc:sldMkLst>
          <pc:docMk/>
          <pc:sldMk cId="1344432935" sldId="313"/>
        </pc:sldMkLst>
        <pc:spChg chg="mod">
          <ac:chgData name="D'Elia  Luca" userId="S::s296480@studenti.polito.it::f1e690cd-b477-4e8c-9f53-28d76c91cde4" providerId="AD" clId="Web-{405EC748-DE5B-4046-88EF-DB47F00AF573}" dt="2023-08-21T20:20:15.802" v="40" actId="20577"/>
          <ac:spMkLst>
            <pc:docMk/>
            <pc:sldMk cId="1344432935" sldId="313"/>
            <ac:spMk id="6" creationId="{F9E0D028-E39C-51FE-88E6-5189ECFA5F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51586-9C11-FE4E-A01A-737A6F179167}" type="datetimeFigureOut">
              <a:rPr lang="en-US" smtClean="0"/>
              <a:t>6/12/24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A5687-6735-BF46-B734-6514317F14BD}" type="slidenum">
              <a:rPr lang="en-US" smtClean="0"/>
              <a:t>‹N›</a:t>
            </a:fld>
            <a:endParaRPr lang="en-US"/>
          </a:p>
        </p:txBody>
      </p:sp>
    </p:spTree>
    <p:extLst>
      <p:ext uri="{BB962C8B-B14F-4D97-AF65-F5344CB8AC3E}">
        <p14:creationId xmlns:p14="http://schemas.microsoft.com/office/powerpoint/2010/main" val="70517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2</a:t>
            </a:fld>
            <a:endParaRPr lang="en-US"/>
          </a:p>
        </p:txBody>
      </p:sp>
    </p:spTree>
    <p:extLst>
      <p:ext uri="{BB962C8B-B14F-4D97-AF65-F5344CB8AC3E}">
        <p14:creationId xmlns:p14="http://schemas.microsoft.com/office/powerpoint/2010/main" val="280948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8</a:t>
            </a:fld>
            <a:endParaRPr lang="en-US"/>
          </a:p>
        </p:txBody>
      </p:sp>
    </p:spTree>
    <p:extLst>
      <p:ext uri="{BB962C8B-B14F-4D97-AF65-F5344CB8AC3E}">
        <p14:creationId xmlns:p14="http://schemas.microsoft.com/office/powerpoint/2010/main" val="360929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9</a:t>
            </a:fld>
            <a:endParaRPr lang="en-US"/>
          </a:p>
        </p:txBody>
      </p:sp>
    </p:spTree>
    <p:extLst>
      <p:ext uri="{BB962C8B-B14F-4D97-AF65-F5344CB8AC3E}">
        <p14:creationId xmlns:p14="http://schemas.microsoft.com/office/powerpoint/2010/main" val="181803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10</a:t>
            </a:fld>
            <a:endParaRPr lang="en-US"/>
          </a:p>
        </p:txBody>
      </p:sp>
    </p:spTree>
    <p:extLst>
      <p:ext uri="{BB962C8B-B14F-4D97-AF65-F5344CB8AC3E}">
        <p14:creationId xmlns:p14="http://schemas.microsoft.com/office/powerpoint/2010/main" val="408696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11</a:t>
            </a:fld>
            <a:endParaRPr lang="en-US"/>
          </a:p>
        </p:txBody>
      </p:sp>
    </p:spTree>
    <p:extLst>
      <p:ext uri="{BB962C8B-B14F-4D97-AF65-F5344CB8AC3E}">
        <p14:creationId xmlns:p14="http://schemas.microsoft.com/office/powerpoint/2010/main" val="1536133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12</a:t>
            </a:fld>
            <a:endParaRPr lang="en-US"/>
          </a:p>
        </p:txBody>
      </p:sp>
    </p:spTree>
    <p:extLst>
      <p:ext uri="{BB962C8B-B14F-4D97-AF65-F5344CB8AC3E}">
        <p14:creationId xmlns:p14="http://schemas.microsoft.com/office/powerpoint/2010/main" val="369202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13</a:t>
            </a:fld>
            <a:endParaRPr lang="en-US"/>
          </a:p>
        </p:txBody>
      </p:sp>
    </p:spTree>
    <p:extLst>
      <p:ext uri="{BB962C8B-B14F-4D97-AF65-F5344CB8AC3E}">
        <p14:creationId xmlns:p14="http://schemas.microsoft.com/office/powerpoint/2010/main" val="185542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35</a:t>
            </a:fld>
            <a:endParaRPr lang="en-US"/>
          </a:p>
        </p:txBody>
      </p:sp>
    </p:spTree>
    <p:extLst>
      <p:ext uri="{BB962C8B-B14F-4D97-AF65-F5344CB8AC3E}">
        <p14:creationId xmlns:p14="http://schemas.microsoft.com/office/powerpoint/2010/main" val="645505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36</a:t>
            </a:fld>
            <a:endParaRPr lang="en-US"/>
          </a:p>
        </p:txBody>
      </p:sp>
    </p:spTree>
    <p:extLst>
      <p:ext uri="{BB962C8B-B14F-4D97-AF65-F5344CB8AC3E}">
        <p14:creationId xmlns:p14="http://schemas.microsoft.com/office/powerpoint/2010/main" val="2260669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4057647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204148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2440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64664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6/12/24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39677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6/12/24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01580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6/12/24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767690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6/12/24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1271622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6/12/24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69095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6/12/24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59961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6/12/24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149661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6/12/24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‹N›</a:t>
            </a:fld>
            <a:endParaRPr lang="en-US"/>
          </a:p>
        </p:txBody>
      </p:sp>
    </p:spTree>
    <p:extLst>
      <p:ext uri="{BB962C8B-B14F-4D97-AF65-F5344CB8AC3E}">
        <p14:creationId xmlns:p14="http://schemas.microsoft.com/office/powerpoint/2010/main" val="300053646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reativecommons.org/licenses/by-nc/4.0/" TargetMode="External"/><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1.sv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70.png"/></Relationships>
</file>

<file path=ppt/slides/_rels/slide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hyperlink" Target="https://shattered.io/"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hyperlink" Target="https://github.com/Pietro4F/driver-for-sha-1-on-pynq-z2.git"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3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hyperlink" Target="https://opencores.org/projects/sha1" TargetMode="External"/><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p39">
            <a:extLst>
              <a:ext uri="{FF2B5EF4-FFF2-40B4-BE49-F238E27FC236}">
                <a16:creationId xmlns:a16="http://schemas.microsoft.com/office/drawing/2014/main" id="{4ED5A064-8333-42D8-9CC1-C5BD21FDE0CF}"/>
              </a:ext>
            </a:extLst>
          </p:cNvPr>
          <p:cNvSpPr txBox="1"/>
          <p:nvPr/>
        </p:nvSpPr>
        <p:spPr>
          <a:xfrm>
            <a:off x="5204191" y="2762631"/>
            <a:ext cx="1784195" cy="1795081"/>
          </a:xfrm>
          <a:prstGeom prst="rect">
            <a:avLst/>
          </a:prstGeom>
          <a:noFill/>
          <a:ln>
            <a:noFill/>
          </a:ln>
        </p:spPr>
        <p:txBody>
          <a:bodyPr spcFirstLastPara="1" wrap="square" lIns="91425" tIns="45700" rIns="91425" bIns="45700" anchor="t" anchorCtr="0">
            <a:noAutofit/>
          </a:bodyPr>
          <a:lstStyle/>
          <a:p>
            <a:pPr algn="ctr"/>
            <a:r>
              <a:rPr lang="it-IT" b="1" dirty="0">
                <a:cs typeface="Calibri"/>
              </a:rPr>
              <a:t>OPERATING</a:t>
            </a:r>
            <a:endParaRPr lang="en-US" b="1" dirty="0">
              <a:cs typeface="Calibri"/>
            </a:endParaRPr>
          </a:p>
          <a:p>
            <a:pPr algn="ctr"/>
            <a:r>
              <a:rPr lang="it-IT" b="1" dirty="0">
                <a:cs typeface="Calibri"/>
              </a:rPr>
              <a:t>SYSTEMS</a:t>
            </a:r>
            <a:br>
              <a:rPr lang="it-IT" b="1" dirty="0">
                <a:cs typeface="Calibri"/>
              </a:rPr>
            </a:br>
            <a:r>
              <a:rPr lang="it-IT" b="1" dirty="0">
                <a:cs typeface="Calibri"/>
              </a:rPr>
              <a:t>-</a:t>
            </a:r>
            <a:br>
              <a:rPr lang="it-IT" b="1" dirty="0">
                <a:cs typeface="Calibri"/>
              </a:rPr>
            </a:br>
            <a:r>
              <a:rPr lang="it-IT" b="1" dirty="0">
                <a:cs typeface="Calibri"/>
              </a:rPr>
              <a:t>Advanced</a:t>
            </a:r>
          </a:p>
          <a:p>
            <a:pPr algn="ctr"/>
            <a:r>
              <a:rPr lang="it-IT" b="1" dirty="0">
                <a:cs typeface="Calibri"/>
              </a:rPr>
              <a:t>Project</a:t>
            </a:r>
          </a:p>
        </p:txBody>
      </p:sp>
      <p:sp>
        <p:nvSpPr>
          <p:cNvPr id="2" name="TextBox 1">
            <a:extLst>
              <a:ext uri="{FF2B5EF4-FFF2-40B4-BE49-F238E27FC236}">
                <a16:creationId xmlns:a16="http://schemas.microsoft.com/office/drawing/2014/main" id="{A2B1FB84-5299-4EC9-FE6A-B21055F0F4A0}"/>
              </a:ext>
            </a:extLst>
          </p:cNvPr>
          <p:cNvSpPr txBox="1"/>
          <p:nvPr/>
        </p:nvSpPr>
        <p:spPr>
          <a:xfrm>
            <a:off x="1116486" y="823857"/>
            <a:ext cx="3156857" cy="646331"/>
          </a:xfrm>
          <a:prstGeom prst="rect">
            <a:avLst/>
          </a:prstGeom>
          <a:noFill/>
        </p:spPr>
        <p:txBody>
          <a:bodyPr wrap="square" lIns="91440" tIns="45720" rIns="91440" bIns="45720" rtlCol="0" anchor="t">
            <a:spAutoFit/>
          </a:bodyPr>
          <a:lstStyle/>
          <a:p>
            <a:r>
              <a:rPr lang="en-IT"/>
              <a:t>Fagnani Pietro</a:t>
            </a:r>
          </a:p>
          <a:p>
            <a:r>
              <a:rPr lang="en-IT"/>
              <a:t>s303490@studenti.polito.it</a:t>
            </a:r>
            <a:endParaRPr lang="en-IT">
              <a:cs typeface="Calibri"/>
            </a:endParaRPr>
          </a:p>
        </p:txBody>
      </p:sp>
      <p:sp>
        <p:nvSpPr>
          <p:cNvPr id="3" name="TextBox 2">
            <a:extLst>
              <a:ext uri="{FF2B5EF4-FFF2-40B4-BE49-F238E27FC236}">
                <a16:creationId xmlns:a16="http://schemas.microsoft.com/office/drawing/2014/main" id="{BC4E4FDE-CD25-FBA1-DCEC-48A96E37A7F3}"/>
              </a:ext>
            </a:extLst>
          </p:cNvPr>
          <p:cNvSpPr txBox="1"/>
          <p:nvPr/>
        </p:nvSpPr>
        <p:spPr>
          <a:xfrm>
            <a:off x="1117547" y="1631661"/>
            <a:ext cx="3156857" cy="646331"/>
          </a:xfrm>
          <a:prstGeom prst="rect">
            <a:avLst/>
          </a:prstGeom>
          <a:noFill/>
        </p:spPr>
        <p:txBody>
          <a:bodyPr wrap="square" lIns="91440" tIns="45720" rIns="91440" bIns="45720" rtlCol="0" anchor="t">
            <a:spAutoFit/>
          </a:bodyPr>
          <a:lstStyle/>
          <a:p>
            <a:r>
              <a:rPr lang="en-IT"/>
              <a:t>D'Elia Luca</a:t>
            </a:r>
          </a:p>
          <a:p>
            <a:r>
              <a:rPr lang="en-IT"/>
              <a:t>s296480@studenti.polito.it</a:t>
            </a:r>
            <a:endParaRPr lang="en-IT">
              <a:cs typeface="Calibri"/>
            </a:endParaRPr>
          </a:p>
        </p:txBody>
      </p:sp>
      <p:sp>
        <p:nvSpPr>
          <p:cNvPr id="4" name="TextBox 3">
            <a:extLst>
              <a:ext uri="{FF2B5EF4-FFF2-40B4-BE49-F238E27FC236}">
                <a16:creationId xmlns:a16="http://schemas.microsoft.com/office/drawing/2014/main" id="{76C09573-C07C-0863-B94F-8CDDE036E13E}"/>
              </a:ext>
            </a:extLst>
          </p:cNvPr>
          <p:cNvSpPr txBox="1"/>
          <p:nvPr/>
        </p:nvSpPr>
        <p:spPr>
          <a:xfrm>
            <a:off x="1116485" y="2439465"/>
            <a:ext cx="3156857" cy="646331"/>
          </a:xfrm>
          <a:prstGeom prst="rect">
            <a:avLst/>
          </a:prstGeom>
          <a:noFill/>
        </p:spPr>
        <p:txBody>
          <a:bodyPr wrap="square" rtlCol="0">
            <a:spAutoFit/>
          </a:bodyPr>
          <a:lstStyle/>
          <a:p>
            <a:r>
              <a:rPr lang="it-IT"/>
              <a:t>Massetti</a:t>
            </a:r>
            <a:r>
              <a:rPr lang="en-IT"/>
              <a:t> </a:t>
            </a:r>
            <a:r>
              <a:rPr lang="it-IT"/>
              <a:t>Marco</a:t>
            </a:r>
            <a:endParaRPr lang="en-IT"/>
          </a:p>
          <a:p>
            <a:r>
              <a:rPr lang="en-IT"/>
              <a:t>s</a:t>
            </a:r>
            <a:r>
              <a:rPr lang="it-IT"/>
              <a:t>301163</a:t>
            </a:r>
            <a:r>
              <a:rPr lang="en-IT"/>
              <a:t>@</a:t>
            </a:r>
            <a:r>
              <a:rPr lang="it-IT" err="1"/>
              <a:t>s</a:t>
            </a:r>
            <a:r>
              <a:rPr lang="en-IT"/>
              <a:t>tudenti.polito.it</a:t>
            </a:r>
          </a:p>
        </p:txBody>
      </p:sp>
      <p:sp>
        <p:nvSpPr>
          <p:cNvPr id="8" name="TextBox 7">
            <a:extLst>
              <a:ext uri="{FF2B5EF4-FFF2-40B4-BE49-F238E27FC236}">
                <a16:creationId xmlns:a16="http://schemas.microsoft.com/office/drawing/2014/main" id="{21757AC1-F0AE-214D-7E54-E2A3D568D5BB}"/>
              </a:ext>
            </a:extLst>
          </p:cNvPr>
          <p:cNvSpPr txBox="1"/>
          <p:nvPr/>
        </p:nvSpPr>
        <p:spPr>
          <a:xfrm>
            <a:off x="1083611" y="3247269"/>
            <a:ext cx="3156857" cy="646331"/>
          </a:xfrm>
          <a:prstGeom prst="rect">
            <a:avLst/>
          </a:prstGeom>
          <a:noFill/>
        </p:spPr>
        <p:txBody>
          <a:bodyPr wrap="square" rtlCol="0">
            <a:spAutoFit/>
          </a:bodyPr>
          <a:lstStyle/>
          <a:p>
            <a:r>
              <a:rPr lang="it-IT"/>
              <a:t>Serra</a:t>
            </a:r>
            <a:r>
              <a:rPr lang="en-IT"/>
              <a:t> </a:t>
            </a:r>
            <a:r>
              <a:rPr lang="it-IT"/>
              <a:t>Jacopo</a:t>
            </a:r>
            <a:endParaRPr lang="en-IT"/>
          </a:p>
          <a:p>
            <a:r>
              <a:rPr lang="en-IT"/>
              <a:t>s</a:t>
            </a:r>
            <a:r>
              <a:rPr lang="it-IT"/>
              <a:t>303510</a:t>
            </a:r>
            <a:r>
              <a:rPr lang="en-IT"/>
              <a:t>@</a:t>
            </a:r>
            <a:r>
              <a:rPr lang="it-IT"/>
              <a:t>s</a:t>
            </a:r>
            <a:r>
              <a:rPr lang="en-IT"/>
              <a:t>tudenti.polito.it</a:t>
            </a:r>
          </a:p>
        </p:txBody>
      </p:sp>
      <p:sp>
        <p:nvSpPr>
          <p:cNvPr id="9" name="TextBox 8">
            <a:extLst>
              <a:ext uri="{FF2B5EF4-FFF2-40B4-BE49-F238E27FC236}">
                <a16:creationId xmlns:a16="http://schemas.microsoft.com/office/drawing/2014/main" id="{7C9E03CC-4EB3-4A89-9640-E0D44FA75EC4}"/>
              </a:ext>
            </a:extLst>
          </p:cNvPr>
          <p:cNvSpPr txBox="1"/>
          <p:nvPr/>
        </p:nvSpPr>
        <p:spPr>
          <a:xfrm>
            <a:off x="1083611" y="4055073"/>
            <a:ext cx="3156857" cy="646331"/>
          </a:xfrm>
          <a:prstGeom prst="rect">
            <a:avLst/>
          </a:prstGeom>
          <a:noFill/>
        </p:spPr>
        <p:txBody>
          <a:bodyPr wrap="square" rtlCol="0">
            <a:spAutoFit/>
          </a:bodyPr>
          <a:lstStyle/>
          <a:p>
            <a:r>
              <a:rPr lang="it-IT"/>
              <a:t>Emiliano Massimo</a:t>
            </a:r>
            <a:endParaRPr lang="en-IT"/>
          </a:p>
          <a:p>
            <a:r>
              <a:rPr lang="en-IT"/>
              <a:t>s30</a:t>
            </a:r>
            <a:r>
              <a:rPr lang="it-IT"/>
              <a:t>1114</a:t>
            </a:r>
            <a:r>
              <a:rPr lang="en-IT"/>
              <a:t>@</a:t>
            </a:r>
            <a:r>
              <a:rPr lang="it-IT"/>
              <a:t>s</a:t>
            </a:r>
            <a:r>
              <a:rPr lang="en-IT"/>
              <a:t>tudenti.polito.it</a:t>
            </a:r>
          </a:p>
        </p:txBody>
      </p:sp>
      <p:sp>
        <p:nvSpPr>
          <p:cNvPr id="10" name="TextBox 9">
            <a:extLst>
              <a:ext uri="{FF2B5EF4-FFF2-40B4-BE49-F238E27FC236}">
                <a16:creationId xmlns:a16="http://schemas.microsoft.com/office/drawing/2014/main" id="{5BF29C5B-645E-55BC-9B57-252BF66AF90B}"/>
              </a:ext>
            </a:extLst>
          </p:cNvPr>
          <p:cNvSpPr txBox="1"/>
          <p:nvPr/>
        </p:nvSpPr>
        <p:spPr>
          <a:xfrm>
            <a:off x="1116485" y="4862877"/>
            <a:ext cx="3156857" cy="646331"/>
          </a:xfrm>
          <a:prstGeom prst="rect">
            <a:avLst/>
          </a:prstGeom>
          <a:noFill/>
        </p:spPr>
        <p:txBody>
          <a:bodyPr wrap="square" rtlCol="0">
            <a:spAutoFit/>
          </a:bodyPr>
          <a:lstStyle/>
          <a:p>
            <a:r>
              <a:rPr lang="en-GB" err="1"/>
              <a:t>Sineo</a:t>
            </a:r>
            <a:r>
              <a:rPr lang="en-IT"/>
              <a:t> </a:t>
            </a:r>
            <a:r>
              <a:rPr lang="it-IT"/>
              <a:t>Gioele</a:t>
            </a:r>
            <a:endParaRPr lang="en-IT"/>
          </a:p>
          <a:p>
            <a:r>
              <a:rPr lang="en-IT"/>
              <a:t>s</a:t>
            </a:r>
            <a:r>
              <a:rPr lang="it-IT"/>
              <a:t>301398</a:t>
            </a:r>
            <a:r>
              <a:rPr lang="en-IT"/>
              <a:t>@</a:t>
            </a:r>
            <a:r>
              <a:rPr lang="it-IT"/>
              <a:t>s</a:t>
            </a:r>
            <a:r>
              <a:rPr lang="en-IT"/>
              <a:t>tudenti.polito.it</a:t>
            </a:r>
          </a:p>
        </p:txBody>
      </p:sp>
      <p:pic>
        <p:nvPicPr>
          <p:cNvPr id="5" name="Immagine 4" descr="Immagine che contiene logo, Carattere, bianco, simbolo&#10;&#10;Descrizione generata automaticamente">
            <a:extLst>
              <a:ext uri="{FF2B5EF4-FFF2-40B4-BE49-F238E27FC236}">
                <a16:creationId xmlns:a16="http://schemas.microsoft.com/office/drawing/2014/main" id="{3BCA8664-0280-6E0D-3DF9-D70C499F933E}"/>
              </a:ext>
            </a:extLst>
          </p:cNvPr>
          <p:cNvPicPr>
            <a:picLocks noChangeAspect="1"/>
          </p:cNvPicPr>
          <p:nvPr/>
        </p:nvPicPr>
        <p:blipFill>
          <a:blip r:embed="rId2"/>
          <a:stretch>
            <a:fillRect/>
          </a:stretch>
        </p:blipFill>
        <p:spPr>
          <a:xfrm>
            <a:off x="7918659" y="1298969"/>
            <a:ext cx="3810332" cy="2703427"/>
          </a:xfrm>
          <a:prstGeom prst="rect">
            <a:avLst/>
          </a:prstGeom>
        </p:spPr>
      </p:pic>
      <p:sp>
        <p:nvSpPr>
          <p:cNvPr id="6" name="CasellaDiTesto 5">
            <a:extLst>
              <a:ext uri="{FF2B5EF4-FFF2-40B4-BE49-F238E27FC236}">
                <a16:creationId xmlns:a16="http://schemas.microsoft.com/office/drawing/2014/main" id="{7EE99903-FE27-D055-F6F2-33036A5788A2}"/>
              </a:ext>
            </a:extLst>
          </p:cNvPr>
          <p:cNvSpPr txBox="1"/>
          <p:nvPr/>
        </p:nvSpPr>
        <p:spPr>
          <a:xfrm>
            <a:off x="8289653" y="4094509"/>
            <a:ext cx="29829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dirty="0" err="1">
                <a:cs typeface="Calibri"/>
              </a:rPr>
              <a:t>Year</a:t>
            </a:r>
            <a:r>
              <a:rPr lang="it-IT" dirty="0">
                <a:cs typeface="Calibri"/>
              </a:rPr>
              <a:t> 2023</a:t>
            </a:r>
          </a:p>
          <a:p>
            <a:pPr algn="ctr"/>
            <a:r>
              <a:rPr lang="it-IT" dirty="0">
                <a:cs typeface="Calibri"/>
              </a:rPr>
              <a:t>-</a:t>
            </a:r>
          </a:p>
          <a:p>
            <a:pPr algn="ctr"/>
            <a:r>
              <a:rPr lang="it-IT" dirty="0">
                <a:cs typeface="Calibri"/>
              </a:rPr>
              <a:t>Di Carlo Stefano</a:t>
            </a:r>
            <a:br>
              <a:rPr lang="it-IT" dirty="0">
                <a:cs typeface="Calibri"/>
              </a:rPr>
            </a:br>
            <a:r>
              <a:rPr lang="it-IT" dirty="0">
                <a:cs typeface="Calibri"/>
              </a:rPr>
              <a:t>Carpegna Alessio</a:t>
            </a:r>
            <a:endParaRPr lang="it-IT" dirty="0"/>
          </a:p>
        </p:txBody>
      </p:sp>
      <p:pic>
        <p:nvPicPr>
          <p:cNvPr id="1026" name="Picture 2" descr="Creative Commons License">
            <a:hlinkClick r:id="rId3"/>
            <a:extLst>
              <a:ext uri="{FF2B5EF4-FFF2-40B4-BE49-F238E27FC236}">
                <a16:creationId xmlns:a16="http://schemas.microsoft.com/office/drawing/2014/main" id="{E7BF0888-A482-64B9-692B-5F26BCB92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9046" y="6146677"/>
            <a:ext cx="1117600" cy="393700"/>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E77C4C0E-F69F-8277-7E26-E2835A99A9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050" y="6047044"/>
            <a:ext cx="2619289" cy="592966"/>
          </a:xfrm>
          <a:prstGeom prst="rect">
            <a:avLst/>
          </a:prstGeom>
        </p:spPr>
      </p:pic>
      <p:pic>
        <p:nvPicPr>
          <p:cNvPr id="13" name="Immagine 12">
            <a:extLst>
              <a:ext uri="{FF2B5EF4-FFF2-40B4-BE49-F238E27FC236}">
                <a16:creationId xmlns:a16="http://schemas.microsoft.com/office/drawing/2014/main" id="{5F1C46A4-4EC7-0A3A-9EA3-AA5E77099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4412" y="435526"/>
            <a:ext cx="2593434" cy="994254"/>
          </a:xfrm>
          <a:prstGeom prst="rect">
            <a:avLst/>
          </a:prstGeom>
        </p:spPr>
      </p:pic>
      <p:pic>
        <p:nvPicPr>
          <p:cNvPr id="15" name="Immagine 14">
            <a:extLst>
              <a:ext uri="{FF2B5EF4-FFF2-40B4-BE49-F238E27FC236}">
                <a16:creationId xmlns:a16="http://schemas.microsoft.com/office/drawing/2014/main" id="{E9A4AC95-ECEA-65A8-24B7-E3650FACE4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2907" y="5731086"/>
            <a:ext cx="2114550" cy="1057275"/>
          </a:xfrm>
          <a:prstGeom prst="rect">
            <a:avLst/>
          </a:prstGeom>
        </p:spPr>
      </p:pic>
      <p:pic>
        <p:nvPicPr>
          <p:cNvPr id="17" name="Immagine 16">
            <a:extLst>
              <a:ext uri="{FF2B5EF4-FFF2-40B4-BE49-F238E27FC236}">
                <a16:creationId xmlns:a16="http://schemas.microsoft.com/office/drawing/2014/main" id="{06C655FE-C82B-C2A0-F09F-4F479E7FEE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5216" y="5989014"/>
            <a:ext cx="2489742" cy="709026"/>
          </a:xfrm>
          <a:prstGeom prst="rect">
            <a:avLst/>
          </a:prstGeom>
        </p:spPr>
      </p:pic>
      <p:pic>
        <p:nvPicPr>
          <p:cNvPr id="19" name="Immagine 18">
            <a:extLst>
              <a:ext uri="{FF2B5EF4-FFF2-40B4-BE49-F238E27FC236}">
                <a16:creationId xmlns:a16="http://schemas.microsoft.com/office/drawing/2014/main" id="{9C9E97A0-843E-4694-2459-63DC235BBB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8659" y="5933602"/>
            <a:ext cx="2219233" cy="719822"/>
          </a:xfrm>
          <a:prstGeom prst="rect">
            <a:avLst/>
          </a:prstGeom>
        </p:spPr>
      </p:pic>
    </p:spTree>
    <p:extLst>
      <p:ext uri="{BB962C8B-B14F-4D97-AF65-F5344CB8AC3E}">
        <p14:creationId xmlns:p14="http://schemas.microsoft.com/office/powerpoint/2010/main" val="376455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4"/>
                                        </p:tgtEl>
                                      </p:cBhvr>
                                    </p:animEffect>
                                    <p:set>
                                      <p:cBhvr>
                                        <p:cTn id="13" dur="1" fill="hold">
                                          <p:stCondLst>
                                            <p:cond delay="999"/>
                                          </p:stCondLst>
                                        </p:cTn>
                                        <p:tgtEl>
                                          <p:spTgt spid="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8"/>
                                        </p:tgtEl>
                                      </p:cBhvr>
                                    </p:animEffect>
                                    <p:set>
                                      <p:cBhvr>
                                        <p:cTn id="16" dur="1" fill="hold">
                                          <p:stCondLst>
                                            <p:cond delay="9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10"/>
                                        </p:tgtEl>
                                      </p:cBhvr>
                                    </p:animEffect>
                                    <p:set>
                                      <p:cBhvr>
                                        <p:cTn id="19" dur="1" fill="hold">
                                          <p:stCondLst>
                                            <p:cond delay="999"/>
                                          </p:stCondLst>
                                        </p:cTn>
                                        <p:tgtEl>
                                          <p:spTgt spid="1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9"/>
                                        </p:tgtEl>
                                      </p:cBhvr>
                                    </p:animEffect>
                                    <p:set>
                                      <p:cBhvr>
                                        <p:cTn id="22" dur="1" fill="hold">
                                          <p:stCondLst>
                                            <p:cond delay="9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1000"/>
                                        <p:tgtEl>
                                          <p:spTgt spid="6"/>
                                        </p:tgtEl>
                                      </p:cBhvr>
                                    </p:animEffect>
                                    <p:set>
                                      <p:cBhvr>
                                        <p:cTn id="28" dur="1" fill="hold">
                                          <p:stCondLst>
                                            <p:cond delay="9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1000"/>
                                        <p:tgtEl>
                                          <p:spTgt spid="1026"/>
                                        </p:tgtEl>
                                      </p:cBhvr>
                                    </p:animEffect>
                                    <p:set>
                                      <p:cBhvr>
                                        <p:cTn id="31"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p:bldP spid="9" grpId="0"/>
      <p:bldP spid="10"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10</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3155311" y="4440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3523224" y="471256"/>
            <a:ext cx="3747055"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2379456" y="363524"/>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hp120">
            <a:extLst>
              <a:ext uri="{FF2B5EF4-FFF2-40B4-BE49-F238E27FC236}">
                <a16:creationId xmlns:a16="http://schemas.microsoft.com/office/drawing/2014/main" id="{84EC4F1F-626E-44A2-BB94-698BB4B5D3FB}"/>
              </a:ext>
            </a:extLst>
          </p:cNvPr>
          <p:cNvSpPr/>
          <p:nvPr/>
        </p:nvSpPr>
        <p:spPr>
          <a:xfrm>
            <a:off x="189265" y="238023"/>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581667" y="148570"/>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581667" y="849884"/>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306151" y="620884"/>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6" name="CasellaDiTesto 3">
            <a:extLst>
              <a:ext uri="{FF2B5EF4-FFF2-40B4-BE49-F238E27FC236}">
                <a16:creationId xmlns:a16="http://schemas.microsoft.com/office/drawing/2014/main" id="{F9E0D028-E39C-51FE-88E6-5189ECFA5FD2}"/>
              </a:ext>
            </a:extLst>
          </p:cNvPr>
          <p:cNvSpPr txBox="1"/>
          <p:nvPr/>
        </p:nvSpPr>
        <p:spPr>
          <a:xfrm>
            <a:off x="303292" y="1786059"/>
            <a:ext cx="377885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mn-lt"/>
                <a:cs typeface="+mn-lt"/>
              </a:rPr>
              <a:t>The </a:t>
            </a:r>
            <a:r>
              <a:rPr lang="it-IT" err="1">
                <a:ea typeface="+mn-lt"/>
                <a:cs typeface="+mn-lt"/>
              </a:rPr>
              <a:t>main</a:t>
            </a:r>
            <a:r>
              <a:rPr lang="it-IT">
                <a:ea typeface="+mn-lt"/>
                <a:cs typeface="+mn-lt"/>
              </a:rPr>
              <a:t> component of the hardware </a:t>
            </a:r>
            <a:r>
              <a:rPr lang="it-IT" err="1">
                <a:ea typeface="+mn-lt"/>
                <a:cs typeface="+mn-lt"/>
              </a:rPr>
              <a:t>accelerator</a:t>
            </a:r>
            <a:r>
              <a:rPr lang="it-IT">
                <a:ea typeface="+mn-lt"/>
                <a:cs typeface="+mn-lt"/>
              </a:rPr>
              <a:t> are:</a:t>
            </a:r>
          </a:p>
          <a:p>
            <a:endParaRPr lang="it-IT">
              <a:ea typeface="+mn-lt"/>
              <a:cs typeface="+mn-lt"/>
            </a:endParaRPr>
          </a:p>
          <a:p>
            <a:pPr marL="285750" indent="-285750">
              <a:buFont typeface="Arial" panose="020B0604020202020204" pitchFamily="34" charset="0"/>
              <a:buChar char="•"/>
            </a:pPr>
            <a:r>
              <a:rPr lang="it-IT" b="1">
                <a:ea typeface="+mn-lt"/>
                <a:cs typeface="+mn-lt"/>
              </a:rPr>
              <a:t>CU</a:t>
            </a:r>
            <a:r>
              <a:rPr lang="it-IT">
                <a:ea typeface="+mn-lt"/>
                <a:cs typeface="+mn-lt"/>
              </a:rPr>
              <a:t>:  a FSM </a:t>
            </a:r>
            <a:r>
              <a:rPr lang="it-IT" err="1">
                <a:ea typeface="+mn-lt"/>
                <a:cs typeface="+mn-lt"/>
              </a:rPr>
              <a:t>that</a:t>
            </a:r>
            <a:r>
              <a:rPr lang="it-IT">
                <a:ea typeface="+mn-lt"/>
                <a:cs typeface="+mn-lt"/>
              </a:rPr>
              <a:t> </a:t>
            </a:r>
            <a:r>
              <a:rPr lang="it-IT" err="1">
                <a:ea typeface="+mn-lt"/>
                <a:cs typeface="+mn-lt"/>
              </a:rPr>
              <a:t>manages</a:t>
            </a:r>
            <a:r>
              <a:rPr lang="it-IT">
                <a:ea typeface="+mn-lt"/>
                <a:cs typeface="+mn-lt"/>
              </a:rPr>
              <a:t> the </a:t>
            </a:r>
            <a:r>
              <a:rPr lang="it-IT" err="1">
                <a:ea typeface="+mn-lt"/>
                <a:cs typeface="+mn-lt"/>
              </a:rPr>
              <a:t>whole</a:t>
            </a:r>
            <a:r>
              <a:rPr lang="it-IT">
                <a:ea typeface="+mn-lt"/>
                <a:cs typeface="+mn-lt"/>
              </a:rPr>
              <a:t> </a:t>
            </a:r>
            <a:r>
              <a:rPr lang="it-IT" err="1">
                <a:ea typeface="+mn-lt"/>
                <a:cs typeface="+mn-lt"/>
              </a:rPr>
              <a:t>interface</a:t>
            </a:r>
            <a:endParaRPr lang="it-IT">
              <a:ea typeface="+mn-lt"/>
              <a:cs typeface="+mn-lt"/>
            </a:endParaRPr>
          </a:p>
          <a:p>
            <a:pPr marL="285750" indent="-285750">
              <a:buFont typeface="Arial" panose="020B0604020202020204" pitchFamily="34" charset="0"/>
              <a:buChar char="•"/>
            </a:pPr>
            <a:r>
              <a:rPr lang="it-IT" b="1" err="1">
                <a:ea typeface="+mn-lt"/>
                <a:cs typeface="+mn-lt"/>
              </a:rPr>
              <a:t>Registers</a:t>
            </a:r>
            <a:r>
              <a:rPr lang="it-IT">
                <a:ea typeface="+mn-lt"/>
                <a:cs typeface="+mn-lt"/>
              </a:rPr>
              <a:t>: </a:t>
            </a:r>
            <a:r>
              <a:rPr lang="it-IT" err="1">
                <a:ea typeface="+mn-lt"/>
                <a:cs typeface="+mn-lt"/>
              </a:rPr>
              <a:t>hold</a:t>
            </a:r>
            <a:r>
              <a:rPr lang="it-IT">
                <a:ea typeface="+mn-lt"/>
                <a:cs typeface="+mn-lt"/>
              </a:rPr>
              <a:t> the data in input and the first CV</a:t>
            </a:r>
          </a:p>
          <a:p>
            <a:pPr marL="285750" indent="-285750">
              <a:buFont typeface="Arial" panose="020B0604020202020204" pitchFamily="34" charset="0"/>
              <a:buChar char="•"/>
            </a:pPr>
            <a:r>
              <a:rPr lang="it-IT" b="1">
                <a:ea typeface="+mn-lt"/>
                <a:cs typeface="+mn-lt"/>
              </a:rPr>
              <a:t>CNT and MUX</a:t>
            </a:r>
            <a:r>
              <a:rPr lang="it-IT">
                <a:ea typeface="+mn-lt"/>
                <a:cs typeface="+mn-lt"/>
              </a:rPr>
              <a:t>: are </a:t>
            </a:r>
            <a:r>
              <a:rPr lang="it-IT" err="1">
                <a:ea typeface="+mn-lt"/>
                <a:cs typeface="+mn-lt"/>
              </a:rPr>
              <a:t>used</a:t>
            </a:r>
            <a:r>
              <a:rPr lang="it-IT">
                <a:ea typeface="+mn-lt"/>
                <a:cs typeface="+mn-lt"/>
              </a:rPr>
              <a:t> to </a:t>
            </a:r>
            <a:r>
              <a:rPr lang="it-IT" err="1">
                <a:ea typeface="+mn-lt"/>
                <a:cs typeface="+mn-lt"/>
              </a:rPr>
              <a:t>send</a:t>
            </a:r>
            <a:r>
              <a:rPr lang="it-IT">
                <a:ea typeface="+mn-lt"/>
                <a:cs typeface="+mn-lt"/>
              </a:rPr>
              <a:t> in the </a:t>
            </a:r>
            <a:r>
              <a:rPr lang="it-IT" err="1">
                <a:ea typeface="+mn-lt"/>
                <a:cs typeface="+mn-lt"/>
              </a:rPr>
              <a:t>correct</a:t>
            </a:r>
            <a:r>
              <a:rPr lang="it-IT">
                <a:ea typeface="+mn-lt"/>
                <a:cs typeface="+mn-lt"/>
              </a:rPr>
              <a:t> </a:t>
            </a:r>
            <a:r>
              <a:rPr lang="it-IT" err="1">
                <a:ea typeface="+mn-lt"/>
                <a:cs typeface="+mn-lt"/>
              </a:rPr>
              <a:t>order</a:t>
            </a:r>
            <a:r>
              <a:rPr lang="it-IT">
                <a:ea typeface="+mn-lt"/>
                <a:cs typeface="+mn-lt"/>
              </a:rPr>
              <a:t> the input data to the core</a:t>
            </a:r>
            <a:br>
              <a:rPr lang="it-IT">
                <a:ea typeface="+mn-lt"/>
                <a:cs typeface="+mn-lt"/>
              </a:rPr>
            </a:br>
            <a:br>
              <a:rPr lang="it-IT">
                <a:ea typeface="+mn-lt"/>
                <a:cs typeface="+mn-lt"/>
              </a:rPr>
            </a:br>
            <a:endParaRPr lang="it-IT">
              <a:ea typeface="+mn-lt"/>
              <a:cs typeface="+mn-lt"/>
            </a:endParaRPr>
          </a:p>
        </p:txBody>
      </p:sp>
      <p:pic>
        <p:nvPicPr>
          <p:cNvPr id="5" name="Picture 4">
            <a:extLst>
              <a:ext uri="{FF2B5EF4-FFF2-40B4-BE49-F238E27FC236}">
                <a16:creationId xmlns:a16="http://schemas.microsoft.com/office/drawing/2014/main" id="{65AF674B-024E-3248-0F00-A9CBDFEA26CC}"/>
              </a:ext>
            </a:extLst>
          </p:cNvPr>
          <p:cNvPicPr>
            <a:picLocks noChangeAspect="1"/>
          </p:cNvPicPr>
          <p:nvPr/>
        </p:nvPicPr>
        <p:blipFill>
          <a:blip r:embed="rId3"/>
          <a:stretch>
            <a:fillRect/>
          </a:stretch>
        </p:blipFill>
        <p:spPr>
          <a:xfrm>
            <a:off x="4230335" y="1139378"/>
            <a:ext cx="7772400" cy="5113421"/>
          </a:xfrm>
          <a:prstGeom prst="rect">
            <a:avLst/>
          </a:prstGeom>
        </p:spPr>
      </p:pic>
      <p:pic>
        <p:nvPicPr>
          <p:cNvPr id="4" name="Elemento grafico 10" descr="Processore contorno">
            <a:extLst>
              <a:ext uri="{FF2B5EF4-FFF2-40B4-BE49-F238E27FC236}">
                <a16:creationId xmlns:a16="http://schemas.microsoft.com/office/drawing/2014/main" id="{AF7ADD5B-9659-7FE0-A6CD-B907110C26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378" y="204031"/>
            <a:ext cx="505664" cy="522408"/>
          </a:xfrm>
          <a:prstGeom prst="rect">
            <a:avLst/>
          </a:prstGeom>
        </p:spPr>
      </p:pic>
    </p:spTree>
    <p:extLst>
      <p:ext uri="{BB962C8B-B14F-4D97-AF65-F5344CB8AC3E}">
        <p14:creationId xmlns:p14="http://schemas.microsoft.com/office/powerpoint/2010/main" val="1344432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11</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3155311" y="4440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3523224" y="471256"/>
            <a:ext cx="3747055"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2379456" y="363524"/>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hp120">
            <a:extLst>
              <a:ext uri="{FF2B5EF4-FFF2-40B4-BE49-F238E27FC236}">
                <a16:creationId xmlns:a16="http://schemas.microsoft.com/office/drawing/2014/main" id="{84EC4F1F-626E-44A2-BB94-698BB4B5D3FB}"/>
              </a:ext>
            </a:extLst>
          </p:cNvPr>
          <p:cNvSpPr/>
          <p:nvPr/>
        </p:nvSpPr>
        <p:spPr>
          <a:xfrm>
            <a:off x="189265" y="238023"/>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581667" y="148570"/>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581667" y="849884"/>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306151" y="620884"/>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pic>
        <p:nvPicPr>
          <p:cNvPr id="4" name="Elemento grafico 10" descr="Processore contorno">
            <a:extLst>
              <a:ext uri="{FF2B5EF4-FFF2-40B4-BE49-F238E27FC236}">
                <a16:creationId xmlns:a16="http://schemas.microsoft.com/office/drawing/2014/main" id="{AF7ADD5B-9659-7FE0-A6CD-B907110C26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78" y="204031"/>
            <a:ext cx="505664" cy="522408"/>
          </a:xfrm>
          <a:prstGeom prst="rect">
            <a:avLst/>
          </a:prstGeom>
        </p:spPr>
      </p:pic>
      <p:pic>
        <p:nvPicPr>
          <p:cNvPr id="9" name="Picture 8">
            <a:extLst>
              <a:ext uri="{FF2B5EF4-FFF2-40B4-BE49-F238E27FC236}">
                <a16:creationId xmlns:a16="http://schemas.microsoft.com/office/drawing/2014/main" id="{3D1370DB-A06A-F00A-4171-DA98AF2FED4B}"/>
              </a:ext>
            </a:extLst>
          </p:cNvPr>
          <p:cNvPicPr>
            <a:picLocks noChangeAspect="1"/>
          </p:cNvPicPr>
          <p:nvPr/>
        </p:nvPicPr>
        <p:blipFill rotWithShape="1">
          <a:blip r:embed="rId5"/>
          <a:srcRect r="70687"/>
          <a:stretch/>
        </p:blipFill>
        <p:spPr>
          <a:xfrm>
            <a:off x="306151" y="2360906"/>
            <a:ext cx="2284649" cy="2984972"/>
          </a:xfrm>
          <a:prstGeom prst="rect">
            <a:avLst/>
          </a:prstGeom>
        </p:spPr>
      </p:pic>
      <p:pic>
        <p:nvPicPr>
          <p:cNvPr id="11" name="Picture 10">
            <a:extLst>
              <a:ext uri="{FF2B5EF4-FFF2-40B4-BE49-F238E27FC236}">
                <a16:creationId xmlns:a16="http://schemas.microsoft.com/office/drawing/2014/main" id="{F7E901ED-07EF-A5A6-D997-4CF76B5AAFA7}"/>
              </a:ext>
            </a:extLst>
          </p:cNvPr>
          <p:cNvPicPr>
            <a:picLocks noChangeAspect="1"/>
          </p:cNvPicPr>
          <p:nvPr/>
        </p:nvPicPr>
        <p:blipFill rotWithShape="1">
          <a:blip r:embed="rId5"/>
          <a:srcRect l="55290" r="27251"/>
          <a:stretch/>
        </p:blipFill>
        <p:spPr>
          <a:xfrm>
            <a:off x="4615544" y="2360906"/>
            <a:ext cx="1360713" cy="2984972"/>
          </a:xfrm>
          <a:prstGeom prst="rect">
            <a:avLst/>
          </a:prstGeom>
        </p:spPr>
      </p:pic>
      <p:pic>
        <p:nvPicPr>
          <p:cNvPr id="8" name="Picture 7">
            <a:extLst>
              <a:ext uri="{FF2B5EF4-FFF2-40B4-BE49-F238E27FC236}">
                <a16:creationId xmlns:a16="http://schemas.microsoft.com/office/drawing/2014/main" id="{4B0503E2-AF46-AD91-3B4F-45D470F511A4}"/>
              </a:ext>
            </a:extLst>
          </p:cNvPr>
          <p:cNvPicPr>
            <a:picLocks noChangeAspect="1"/>
          </p:cNvPicPr>
          <p:nvPr/>
        </p:nvPicPr>
        <p:blipFill>
          <a:blip r:embed="rId6"/>
          <a:stretch>
            <a:fillRect/>
          </a:stretch>
        </p:blipFill>
        <p:spPr>
          <a:xfrm>
            <a:off x="8745228" y="363524"/>
            <a:ext cx="1961990" cy="6244246"/>
          </a:xfrm>
          <a:prstGeom prst="rect">
            <a:avLst/>
          </a:prstGeom>
        </p:spPr>
      </p:pic>
      <p:pic>
        <p:nvPicPr>
          <p:cNvPr id="12" name="Picture 11">
            <a:extLst>
              <a:ext uri="{FF2B5EF4-FFF2-40B4-BE49-F238E27FC236}">
                <a16:creationId xmlns:a16="http://schemas.microsoft.com/office/drawing/2014/main" id="{62AC4529-01F7-FFE3-E1D7-1F9AA957A46E}"/>
              </a:ext>
            </a:extLst>
          </p:cNvPr>
          <p:cNvPicPr>
            <a:picLocks noChangeAspect="1"/>
          </p:cNvPicPr>
          <p:nvPr/>
        </p:nvPicPr>
        <p:blipFill rotWithShape="1">
          <a:blip r:embed="rId5"/>
          <a:srcRect l="72749" r="14123"/>
          <a:stretch/>
        </p:blipFill>
        <p:spPr>
          <a:xfrm>
            <a:off x="5976257" y="2360906"/>
            <a:ext cx="1023257" cy="2984972"/>
          </a:xfrm>
          <a:prstGeom prst="rect">
            <a:avLst/>
          </a:prstGeom>
        </p:spPr>
      </p:pic>
      <p:pic>
        <p:nvPicPr>
          <p:cNvPr id="14" name="Picture 13">
            <a:extLst>
              <a:ext uri="{FF2B5EF4-FFF2-40B4-BE49-F238E27FC236}">
                <a16:creationId xmlns:a16="http://schemas.microsoft.com/office/drawing/2014/main" id="{805B21B7-E8C1-583D-9E2B-28E0ACF7FA99}"/>
              </a:ext>
            </a:extLst>
          </p:cNvPr>
          <p:cNvPicPr>
            <a:picLocks noChangeAspect="1"/>
          </p:cNvPicPr>
          <p:nvPr/>
        </p:nvPicPr>
        <p:blipFill rotWithShape="1">
          <a:blip r:embed="rId5"/>
          <a:srcRect l="85877"/>
          <a:stretch/>
        </p:blipFill>
        <p:spPr>
          <a:xfrm>
            <a:off x="6999514" y="2360906"/>
            <a:ext cx="1100730" cy="2984972"/>
          </a:xfrm>
          <a:prstGeom prst="rect">
            <a:avLst/>
          </a:prstGeom>
        </p:spPr>
      </p:pic>
      <p:pic>
        <p:nvPicPr>
          <p:cNvPr id="16" name="Picture 15">
            <a:extLst>
              <a:ext uri="{FF2B5EF4-FFF2-40B4-BE49-F238E27FC236}">
                <a16:creationId xmlns:a16="http://schemas.microsoft.com/office/drawing/2014/main" id="{E8B37366-EFEE-83BB-A06B-B85A38C279EB}"/>
              </a:ext>
            </a:extLst>
          </p:cNvPr>
          <p:cNvPicPr>
            <a:picLocks noChangeAspect="1"/>
          </p:cNvPicPr>
          <p:nvPr/>
        </p:nvPicPr>
        <p:blipFill rotWithShape="1">
          <a:blip r:embed="rId5"/>
          <a:srcRect l="29313" r="44709"/>
          <a:stretch/>
        </p:blipFill>
        <p:spPr>
          <a:xfrm>
            <a:off x="2590800" y="2360906"/>
            <a:ext cx="2024744" cy="2984972"/>
          </a:xfrm>
          <a:prstGeom prst="rect">
            <a:avLst/>
          </a:prstGeom>
        </p:spPr>
      </p:pic>
      <p:sp>
        <p:nvSpPr>
          <p:cNvPr id="19" name="Oval 18">
            <a:extLst>
              <a:ext uri="{FF2B5EF4-FFF2-40B4-BE49-F238E27FC236}">
                <a16:creationId xmlns:a16="http://schemas.microsoft.com/office/drawing/2014/main" id="{7E44E2FD-D5A5-D656-5850-FE11245041C3}"/>
              </a:ext>
            </a:extLst>
          </p:cNvPr>
          <p:cNvSpPr/>
          <p:nvPr/>
        </p:nvSpPr>
        <p:spPr>
          <a:xfrm>
            <a:off x="9577672" y="1652492"/>
            <a:ext cx="170335" cy="17033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511C36B0-505A-9584-7F8F-33147C043B68}"/>
              </a:ext>
            </a:extLst>
          </p:cNvPr>
          <p:cNvPicPr>
            <a:picLocks noChangeAspect="1"/>
          </p:cNvPicPr>
          <p:nvPr/>
        </p:nvPicPr>
        <p:blipFill>
          <a:blip r:embed="rId6"/>
          <a:stretch>
            <a:fillRect/>
          </a:stretch>
        </p:blipFill>
        <p:spPr>
          <a:xfrm>
            <a:off x="8745228" y="363524"/>
            <a:ext cx="1961990" cy="6244246"/>
          </a:xfrm>
          <a:prstGeom prst="rect">
            <a:avLst/>
          </a:prstGeom>
        </p:spPr>
      </p:pic>
    </p:spTree>
    <p:extLst>
      <p:ext uri="{BB962C8B-B14F-4D97-AF65-F5344CB8AC3E}">
        <p14:creationId xmlns:p14="http://schemas.microsoft.com/office/powerpoint/2010/main" val="259249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8"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1500"/>
                            </p:stCondLst>
                            <p:childTnLst>
                              <p:par>
                                <p:cTn id="15" presetID="0" presetClass="path" presetSubtype="0" repeatCount="indefinite" accel="50000" decel="50000" fill="hold" grpId="0" nodeType="afterEffect">
                                  <p:stCondLst>
                                    <p:cond delay="0"/>
                                  </p:stCondLst>
                                  <p:endCondLst>
                                    <p:cond evt="onNext" delay="0">
                                      <p:tgtEl>
                                        <p:sldTgt/>
                                      </p:tgtEl>
                                    </p:cond>
                                  </p:endCondLst>
                                  <p:childTnLst>
                                    <p:animMotion origin="layout" path="M -0.00026 -0.00023 C 0.01523 0.00116 0.0612 -0.00185 0.07617 0.00093 C 0.0776 -0.0206 0.07682 -0.04468 0.07734 -0.06921 L 0.00026 -0.07037 C -0.00039 -0.0419 -0.00339 -0.02963 -0.00026 -0.00023 Z " pathEditMode="fixed" rAng="0" ptsTypes="AAAAA">
                                      <p:cBhvr>
                                        <p:cTn id="16" dur="2000" fill="hold"/>
                                        <p:tgtEl>
                                          <p:spTgt spid="19"/>
                                        </p:tgtEl>
                                        <p:attrNameLst>
                                          <p:attrName>ppt_x</p:attrName>
                                          <p:attrName>ppt_y</p:attrName>
                                        </p:attrNameLst>
                                      </p:cBhvr>
                                      <p:rCtr x="3815" y="-344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0" presetClass="path" presetSubtype="0" accel="50000" decel="50000" fill="hold" grpId="2" nodeType="afterEffect">
                                  <p:stCondLst>
                                    <p:cond delay="0"/>
                                  </p:stCondLst>
                                  <p:childTnLst>
                                    <p:animMotion origin="layout" path="M 1.875E-6 2.96296E-6 L 0.00026 0.18958 " pathEditMode="fixed" rAng="0" ptsTypes="AA">
                                      <p:cBhvr>
                                        <p:cTn id="24" dur="2000" fill="hold"/>
                                        <p:tgtEl>
                                          <p:spTgt spid="19"/>
                                        </p:tgtEl>
                                        <p:attrNameLst>
                                          <p:attrName>ppt_x</p:attrName>
                                          <p:attrName>ppt_y</p:attrName>
                                        </p:attrNameLst>
                                      </p:cBhvr>
                                      <p:rCtr x="13" y="9468"/>
                                    </p:animMotion>
                                  </p:childTnLst>
                                </p:cTn>
                              </p:par>
                            </p:childTnLst>
                          </p:cTn>
                        </p:par>
                        <p:par>
                          <p:cTn id="25" fill="hold">
                            <p:stCondLst>
                              <p:cond delay="2500"/>
                            </p:stCondLst>
                            <p:childTnLst>
                              <p:par>
                                <p:cTn id="26" presetID="0" presetClass="path" presetSubtype="0" repeatCount="indefinite" accel="50000" decel="50000" fill="hold" grpId="1" nodeType="afterEffect">
                                  <p:stCondLst>
                                    <p:cond delay="0"/>
                                  </p:stCondLst>
                                  <p:childTnLst>
                                    <p:animMotion origin="layout" path="M -0.00026 0.18634 C 0.03138 0.18889 0.04844 0.18796 0.0789 0.18773 C 0.07708 0.14676 0.0776 0.15602 0.07708 0.10671 C 0.04075 0.10741 0.03177 0.10903 -0.00104 0.10741 C -0.00013 0.15995 -0.00274 0.15764 -0.00026 0.18634 Z " pathEditMode="fixed" rAng="0" ptsTypes="AAAAA">
                                      <p:cBhvr>
                                        <p:cTn id="27" dur="2000" fill="hold"/>
                                        <p:tgtEl>
                                          <p:spTgt spid="19"/>
                                        </p:tgtEl>
                                        <p:attrNameLst>
                                          <p:attrName>ppt_x</p:attrName>
                                          <p:attrName>ppt_y</p:attrName>
                                        </p:attrNameLst>
                                      </p:cBhvr>
                                      <p:rCtr x="3906" y="-3889"/>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500"/>
                            </p:stCondLst>
                            <p:childTnLst>
                              <p:par>
                                <p:cTn id="34" presetID="0" presetClass="path" presetSubtype="0" accel="50000" decel="50000" fill="hold" grpId="3" nodeType="afterEffect">
                                  <p:stCondLst>
                                    <p:cond delay="0"/>
                                  </p:stCondLst>
                                  <p:childTnLst>
                                    <p:animMotion origin="layout" path="M 0.00026 0.18959 L 0.00052 0.44838 " pathEditMode="fixed" rAng="0" ptsTypes="AA">
                                      <p:cBhvr>
                                        <p:cTn id="35" dur="2000" fill="hold"/>
                                        <p:tgtEl>
                                          <p:spTgt spid="19"/>
                                        </p:tgtEl>
                                        <p:attrNameLst>
                                          <p:attrName>ppt_x</p:attrName>
                                          <p:attrName>ppt_y</p:attrName>
                                        </p:attrNameLst>
                                      </p:cBhvr>
                                      <p:rCtr x="13" y="12940"/>
                                    </p:animMotion>
                                  </p:childTnLst>
                                </p:cTn>
                              </p:par>
                            </p:childTnLst>
                          </p:cTn>
                        </p:par>
                        <p:par>
                          <p:cTn id="36" fill="hold">
                            <p:stCondLst>
                              <p:cond delay="2500"/>
                            </p:stCondLst>
                            <p:childTnLst>
                              <p:par>
                                <p:cTn id="37" presetID="0" presetClass="path" presetSubtype="0" repeatCount="indefinite" accel="50000" decel="50000" fill="hold" grpId="4" nodeType="afterEffect">
                                  <p:stCondLst>
                                    <p:cond delay="0"/>
                                  </p:stCondLst>
                                  <p:endCondLst>
                                    <p:cond evt="onNext" delay="0">
                                      <p:tgtEl>
                                        <p:sldTgt/>
                                      </p:tgtEl>
                                    </p:cond>
                                  </p:endCondLst>
                                  <p:childTnLst>
                                    <p:animMotion origin="layout" path="M 0.00026 0.44815 C 0.03568 0.45046 0.05013 0.44884 0.07812 0.4507 C 0.07903 0.42755 0.0776 0.40232 0.07734 0.36482 L 0.00026 0.36597 C 0.00078 0.40301 0.0013 0.42037 0.00026 0.44815 Z " pathEditMode="fixed" rAng="0" ptsTypes="AAAAA">
                                      <p:cBhvr>
                                        <p:cTn id="38" dur="2000" fill="hold"/>
                                        <p:tgtEl>
                                          <p:spTgt spid="19"/>
                                        </p:tgtEl>
                                        <p:attrNameLst>
                                          <p:attrName>ppt_x</p:attrName>
                                          <p:attrName>ppt_y</p:attrName>
                                        </p:attrNameLst>
                                      </p:cBhvr>
                                      <p:rCtr x="3906" y="-4051"/>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500"/>
                            </p:stCondLst>
                            <p:childTnLst>
                              <p:par>
                                <p:cTn id="45" presetID="0" presetClass="path" presetSubtype="0" accel="50000" decel="50000" fill="hold" grpId="5" nodeType="afterEffect">
                                  <p:stCondLst>
                                    <p:cond delay="0"/>
                                  </p:stCondLst>
                                  <p:childTnLst>
                                    <p:animMotion origin="layout" path="M 0.00026 0.44815 L 0.00026 0.63889 " pathEditMode="fixed" rAng="0" ptsTypes="AA">
                                      <p:cBhvr>
                                        <p:cTn id="46" dur="2000" fill="hold"/>
                                        <p:tgtEl>
                                          <p:spTgt spid="19"/>
                                        </p:tgtEl>
                                        <p:attrNameLst>
                                          <p:attrName>ppt_x</p:attrName>
                                          <p:attrName>ppt_y</p:attrName>
                                        </p:attrNameLst>
                                      </p:cBhvr>
                                      <p:rCtr x="0" y="9537"/>
                                    </p:animMotion>
                                  </p:childTnLst>
                                </p:cTn>
                              </p:par>
                            </p:childTnLst>
                          </p:cTn>
                        </p:par>
                        <p:par>
                          <p:cTn id="47" fill="hold">
                            <p:stCondLst>
                              <p:cond delay="2500"/>
                            </p:stCondLst>
                            <p:childTnLst>
                              <p:par>
                                <p:cTn id="48" presetID="0" presetClass="path" presetSubtype="0" repeatCount="indefinite" accel="50000" decel="50000" fill="hold" grpId="6" nodeType="afterEffect">
                                  <p:stCondLst>
                                    <p:cond delay="0"/>
                                  </p:stCondLst>
                                  <p:endCondLst>
                                    <p:cond evt="onNext" delay="0">
                                      <p:tgtEl>
                                        <p:sldTgt/>
                                      </p:tgtEl>
                                    </p:cond>
                                  </p:endCondLst>
                                  <p:childTnLst>
                                    <p:animMotion origin="layout" path="M 0.00026 0.63889 C 0.04179 0.63843 0.04193 0.63588 0.07929 0.63588 C 0.07838 0.59861 0.07747 0.58657 0.07812 0.55139 C 0.05052 0.54977 0.03932 0.54653 0.00026 0.55 C 0.00156 0.59468 0.00052 0.60162 0.00026 0.63889 Z " pathEditMode="fixed" rAng="0" ptsTypes="AAAAA">
                                      <p:cBhvr>
                                        <p:cTn id="49" dur="2000" fill="hold"/>
                                        <p:tgtEl>
                                          <p:spTgt spid="19"/>
                                        </p:tgtEl>
                                        <p:attrNameLst>
                                          <p:attrName>ppt_x</p:attrName>
                                          <p:attrName>ppt_y</p:attrName>
                                        </p:attrNameLst>
                                      </p:cBhvr>
                                      <p:rCtr x="3945" y="-4514"/>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par>
                          <p:cTn id="55" fill="hold">
                            <p:stCondLst>
                              <p:cond delay="500"/>
                            </p:stCondLst>
                            <p:childTnLst>
                              <p:par>
                                <p:cTn id="56" presetID="0" presetClass="path" presetSubtype="0" repeatCount="0" accel="50000" decel="50000" fill="hold" grpId="7" nodeType="afterEffect">
                                  <p:stCondLst>
                                    <p:cond delay="0"/>
                                  </p:stCondLst>
                                  <p:childTnLst>
                                    <p:animMotion origin="layout" path="M 0.00026 0.63889 L 0.00026 0.70254 L -0.06862 0.70092 L -0.06862 -0.1176 L 0.00026 -0.11621 L 0.00026 0.00625 " pathEditMode="fixed" rAng="0" ptsTypes="AAAAAA">
                                      <p:cBhvr>
                                        <p:cTn id="57" dur="2000" fill="hold"/>
                                        <p:tgtEl>
                                          <p:spTgt spid="19"/>
                                        </p:tgtEl>
                                        <p:attrNameLst>
                                          <p:attrName>ppt_x</p:attrName>
                                          <p:attrName>ppt_y</p:attrName>
                                        </p:attrNameLst>
                                      </p:cBhvr>
                                      <p:rCtr x="-3451" y="-3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9" grpId="3" animBg="1"/>
      <p:bldP spid="19" grpId="4" animBg="1"/>
      <p:bldP spid="19" grpId="5" animBg="1"/>
      <p:bldP spid="19" grpId="6" animBg="1"/>
      <p:bldP spid="19" grpId="7" animBg="1"/>
      <p:bldP spid="19" grpId="8"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46"/>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47"/>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12</a:t>
            </a:r>
            <a:endParaRPr lang="en-US" sz="2000">
              <a:solidFill>
                <a:schemeClr val="bg1"/>
              </a:solidFill>
            </a:endParaRPr>
          </a:p>
        </p:txBody>
      </p:sp>
      <p:cxnSp>
        <p:nvCxnSpPr>
          <p:cNvPr id="33" name="shp148"/>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49"/>
          <p:cNvSpPr/>
          <p:nvPr/>
        </p:nvSpPr>
        <p:spPr>
          <a:xfrm>
            <a:off x="6739076" y="464944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50"/>
          <p:cNvSpPr txBox="1"/>
          <p:nvPr/>
        </p:nvSpPr>
        <p:spPr>
          <a:xfrm>
            <a:off x="7106989" y="4676668"/>
            <a:ext cx="3449689" cy="523220"/>
          </a:xfrm>
          <a:prstGeom prst="rect">
            <a:avLst/>
          </a:prstGeom>
          <a:noFill/>
        </p:spPr>
        <p:txBody>
          <a:bodyPr wrap="square" lIns="91440" tIns="45720" rIns="91440" bIns="45720" rtlCol="0" anchor="t">
            <a:spAutoFit/>
          </a:bodyPr>
          <a:lstStyle/>
          <a:p>
            <a:r>
              <a:rPr lang="fr-FR" sz="2800">
                <a:solidFill>
                  <a:schemeClr val="bg1"/>
                </a:solidFill>
              </a:rPr>
              <a:t>3- Work Steps</a:t>
            </a:r>
            <a:endParaRPr lang="en-US" sz="2800">
              <a:solidFill>
                <a:schemeClr val="bg1"/>
              </a:solidFill>
            </a:endParaRPr>
          </a:p>
        </p:txBody>
      </p:sp>
      <p:sp>
        <p:nvSpPr>
          <p:cNvPr id="37" name="shp151"/>
          <p:cNvSpPr/>
          <p:nvPr/>
        </p:nvSpPr>
        <p:spPr>
          <a:xfrm>
            <a:off x="5963221" y="4568936"/>
            <a:ext cx="775855" cy="77585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152"/>
          <p:cNvSpPr txBox="1">
            <a:spLocks/>
          </p:cNvSpPr>
          <p:nvPr/>
        </p:nvSpPr>
        <p:spPr>
          <a:xfrm>
            <a:off x="6636265" y="2875789"/>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it-IT">
              <a:latin typeface="Calibri"/>
              <a:cs typeface="Calibri"/>
            </a:endParaRPr>
          </a:p>
        </p:txBody>
      </p:sp>
      <p:sp>
        <p:nvSpPr>
          <p:cNvPr id="109" name="shp157">
            <a:extLst>
              <a:ext uri="{FF2B5EF4-FFF2-40B4-BE49-F238E27FC236}">
                <a16:creationId xmlns:a16="http://schemas.microsoft.com/office/drawing/2014/main" id="{A5841732-7F18-404B-A924-FDEBD734C181}"/>
              </a:ext>
            </a:extLst>
          </p:cNvPr>
          <p:cNvSpPr/>
          <p:nvPr/>
        </p:nvSpPr>
        <p:spPr>
          <a:xfrm>
            <a:off x="194429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158">
            <a:extLst>
              <a:ext uri="{FF2B5EF4-FFF2-40B4-BE49-F238E27FC236}">
                <a16:creationId xmlns:a16="http://schemas.microsoft.com/office/drawing/2014/main" id="{298A4AA4-3AA9-472A-9A1A-24F91B6B92F5}"/>
              </a:ext>
            </a:extLst>
          </p:cNvPr>
          <p:cNvSpPr/>
          <p:nvPr/>
        </p:nvSpPr>
        <p:spPr>
          <a:xfrm>
            <a:off x="152565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159">
            <a:extLst>
              <a:ext uri="{FF2B5EF4-FFF2-40B4-BE49-F238E27FC236}">
                <a16:creationId xmlns:a16="http://schemas.microsoft.com/office/drawing/2014/main" id="{93F2DEEF-D435-4349-8DAB-3289B051D1E2}"/>
              </a:ext>
            </a:extLst>
          </p:cNvPr>
          <p:cNvSpPr/>
          <p:nvPr/>
        </p:nvSpPr>
        <p:spPr>
          <a:xfrm>
            <a:off x="197530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160">
            <a:extLst>
              <a:ext uri="{FF2B5EF4-FFF2-40B4-BE49-F238E27FC236}">
                <a16:creationId xmlns:a16="http://schemas.microsoft.com/office/drawing/2014/main" id="{6983DAED-9080-4601-B488-000C7A4D266E}"/>
              </a:ext>
            </a:extLst>
          </p:cNvPr>
          <p:cNvSpPr txBox="1"/>
          <p:nvPr/>
        </p:nvSpPr>
        <p:spPr>
          <a:xfrm>
            <a:off x="2277059" y="2097933"/>
            <a:ext cx="551033"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6</a:t>
            </a:r>
            <a:endParaRPr lang="en-IT" sz="1400"/>
          </a:p>
        </p:txBody>
      </p:sp>
      <p:sp>
        <p:nvSpPr>
          <p:cNvPr id="119" name="shp162">
            <a:extLst>
              <a:ext uri="{FF2B5EF4-FFF2-40B4-BE49-F238E27FC236}">
                <a16:creationId xmlns:a16="http://schemas.microsoft.com/office/drawing/2014/main" id="{95F615BE-2118-480E-9355-D6D0F4AF2D2E}"/>
              </a:ext>
            </a:extLst>
          </p:cNvPr>
          <p:cNvSpPr/>
          <p:nvPr/>
        </p:nvSpPr>
        <p:spPr>
          <a:xfrm>
            <a:off x="329802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163">
            <a:extLst>
              <a:ext uri="{FF2B5EF4-FFF2-40B4-BE49-F238E27FC236}">
                <a16:creationId xmlns:a16="http://schemas.microsoft.com/office/drawing/2014/main" id="{97C09CA2-026A-4014-AB8D-92F6AC234883}"/>
              </a:ext>
            </a:extLst>
          </p:cNvPr>
          <p:cNvSpPr/>
          <p:nvPr/>
        </p:nvSpPr>
        <p:spPr>
          <a:xfrm>
            <a:off x="329802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164">
            <a:extLst>
              <a:ext uri="{FF2B5EF4-FFF2-40B4-BE49-F238E27FC236}">
                <a16:creationId xmlns:a16="http://schemas.microsoft.com/office/drawing/2014/main" id="{4114AA11-E5A2-4974-AB8A-D3580A210F65}"/>
              </a:ext>
            </a:extLst>
          </p:cNvPr>
          <p:cNvSpPr/>
          <p:nvPr/>
        </p:nvSpPr>
        <p:spPr>
          <a:xfrm>
            <a:off x="406135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165">
            <a:extLst>
              <a:ext uri="{FF2B5EF4-FFF2-40B4-BE49-F238E27FC236}">
                <a16:creationId xmlns:a16="http://schemas.microsoft.com/office/drawing/2014/main" id="{ED05A191-AEAE-4FFB-893A-6DBD9345296C}"/>
              </a:ext>
            </a:extLst>
          </p:cNvPr>
          <p:cNvSpPr txBox="1"/>
          <p:nvPr/>
        </p:nvSpPr>
        <p:spPr>
          <a:xfrm>
            <a:off x="3608125" y="2086006"/>
            <a:ext cx="549840"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1</a:t>
            </a:r>
            <a:endParaRPr lang="en-US" sz="1400"/>
          </a:p>
        </p:txBody>
      </p:sp>
      <p:sp>
        <p:nvSpPr>
          <p:cNvPr id="151" name="shp167">
            <a:extLst>
              <a:ext uri="{FF2B5EF4-FFF2-40B4-BE49-F238E27FC236}">
                <a16:creationId xmlns:a16="http://schemas.microsoft.com/office/drawing/2014/main" id="{84EC4F1F-626E-44A2-BB94-698BB4B5D3FB}"/>
              </a:ext>
            </a:extLst>
          </p:cNvPr>
          <p:cNvSpPr/>
          <p:nvPr/>
        </p:nvSpPr>
        <p:spPr>
          <a:xfrm>
            <a:off x="414007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68">
            <a:extLst>
              <a:ext uri="{FF2B5EF4-FFF2-40B4-BE49-F238E27FC236}">
                <a16:creationId xmlns:a16="http://schemas.microsoft.com/office/drawing/2014/main" id="{38572C8A-6F4B-4049-BD0B-A51D2B5F436F}"/>
              </a:ext>
            </a:extLst>
          </p:cNvPr>
          <p:cNvSpPr/>
          <p:nvPr/>
        </p:nvSpPr>
        <p:spPr>
          <a:xfrm>
            <a:off x="453247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69">
            <a:extLst>
              <a:ext uri="{FF2B5EF4-FFF2-40B4-BE49-F238E27FC236}">
                <a16:creationId xmlns:a16="http://schemas.microsoft.com/office/drawing/2014/main" id="{DCE3592B-1642-4941-A7D2-D68400937B9E}"/>
              </a:ext>
            </a:extLst>
          </p:cNvPr>
          <p:cNvSpPr/>
          <p:nvPr/>
        </p:nvSpPr>
        <p:spPr>
          <a:xfrm>
            <a:off x="453247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70">
            <a:extLst>
              <a:ext uri="{FF2B5EF4-FFF2-40B4-BE49-F238E27FC236}">
                <a16:creationId xmlns:a16="http://schemas.microsoft.com/office/drawing/2014/main" id="{EDA5AF77-1E33-4380-AC14-FE4541435468}"/>
              </a:ext>
            </a:extLst>
          </p:cNvPr>
          <p:cNvSpPr txBox="1"/>
          <p:nvPr/>
        </p:nvSpPr>
        <p:spPr>
          <a:xfrm>
            <a:off x="4256961" y="3236973"/>
            <a:ext cx="551033"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2</a:t>
            </a:r>
            <a:endParaRPr lang="en-IT" sz="1400"/>
          </a:p>
        </p:txBody>
      </p:sp>
      <p:sp>
        <p:nvSpPr>
          <p:cNvPr id="161" name="shp172">
            <a:extLst>
              <a:ext uri="{FF2B5EF4-FFF2-40B4-BE49-F238E27FC236}">
                <a16:creationId xmlns:a16="http://schemas.microsoft.com/office/drawing/2014/main" id="{1565F048-11E1-4690-BF16-2901649408D4}"/>
              </a:ext>
            </a:extLst>
          </p:cNvPr>
          <p:cNvSpPr/>
          <p:nvPr/>
        </p:nvSpPr>
        <p:spPr>
          <a:xfrm>
            <a:off x="329802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173">
            <a:extLst>
              <a:ext uri="{FF2B5EF4-FFF2-40B4-BE49-F238E27FC236}">
                <a16:creationId xmlns:a16="http://schemas.microsoft.com/office/drawing/2014/main" id="{B8E00478-15AF-40F6-B966-62F5FF36F63D}"/>
              </a:ext>
            </a:extLst>
          </p:cNvPr>
          <p:cNvSpPr/>
          <p:nvPr/>
        </p:nvSpPr>
        <p:spPr>
          <a:xfrm>
            <a:off x="405658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174">
            <a:extLst>
              <a:ext uri="{FF2B5EF4-FFF2-40B4-BE49-F238E27FC236}">
                <a16:creationId xmlns:a16="http://schemas.microsoft.com/office/drawing/2014/main" id="{97D9FE1E-B27F-4D5E-A597-304349C5D935}"/>
              </a:ext>
            </a:extLst>
          </p:cNvPr>
          <p:cNvSpPr/>
          <p:nvPr/>
        </p:nvSpPr>
        <p:spPr>
          <a:xfrm>
            <a:off x="329802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175">
            <a:extLst>
              <a:ext uri="{FF2B5EF4-FFF2-40B4-BE49-F238E27FC236}">
                <a16:creationId xmlns:a16="http://schemas.microsoft.com/office/drawing/2014/main" id="{8C4C33EF-4267-480E-892D-690BC259800A}"/>
              </a:ext>
            </a:extLst>
          </p:cNvPr>
          <p:cNvSpPr txBox="1"/>
          <p:nvPr/>
        </p:nvSpPr>
        <p:spPr>
          <a:xfrm>
            <a:off x="3590235" y="4381977"/>
            <a:ext cx="549840"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3</a:t>
            </a:r>
            <a:endParaRPr lang="en-IT" sz="1400"/>
          </a:p>
        </p:txBody>
      </p:sp>
      <p:sp>
        <p:nvSpPr>
          <p:cNvPr id="171" name="shp177">
            <a:extLst>
              <a:ext uri="{FF2B5EF4-FFF2-40B4-BE49-F238E27FC236}">
                <a16:creationId xmlns:a16="http://schemas.microsoft.com/office/drawing/2014/main" id="{6D0012CA-59FA-4031-8891-5979BB8C67F1}"/>
              </a:ext>
            </a:extLst>
          </p:cNvPr>
          <p:cNvSpPr/>
          <p:nvPr/>
        </p:nvSpPr>
        <p:spPr>
          <a:xfrm>
            <a:off x="194429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178">
            <a:extLst>
              <a:ext uri="{FF2B5EF4-FFF2-40B4-BE49-F238E27FC236}">
                <a16:creationId xmlns:a16="http://schemas.microsoft.com/office/drawing/2014/main" id="{3D92E6A6-5A3F-4C6A-A1B4-5FDB8F467876}"/>
              </a:ext>
            </a:extLst>
          </p:cNvPr>
          <p:cNvSpPr/>
          <p:nvPr/>
        </p:nvSpPr>
        <p:spPr>
          <a:xfrm>
            <a:off x="197530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179">
            <a:extLst>
              <a:ext uri="{FF2B5EF4-FFF2-40B4-BE49-F238E27FC236}">
                <a16:creationId xmlns:a16="http://schemas.microsoft.com/office/drawing/2014/main" id="{A1983E18-0751-408F-AA3E-F8EA3CC9AB12}"/>
              </a:ext>
            </a:extLst>
          </p:cNvPr>
          <p:cNvSpPr/>
          <p:nvPr/>
        </p:nvSpPr>
        <p:spPr>
          <a:xfrm>
            <a:off x="152565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180">
            <a:extLst>
              <a:ext uri="{FF2B5EF4-FFF2-40B4-BE49-F238E27FC236}">
                <a16:creationId xmlns:a16="http://schemas.microsoft.com/office/drawing/2014/main" id="{0AD8B5EB-7C71-40E6-B4D7-8BB8256B3007}"/>
              </a:ext>
            </a:extLst>
          </p:cNvPr>
          <p:cNvSpPr txBox="1"/>
          <p:nvPr/>
        </p:nvSpPr>
        <p:spPr>
          <a:xfrm>
            <a:off x="2268710" y="4387941"/>
            <a:ext cx="428183" cy="382860"/>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4</a:t>
            </a:r>
            <a:endParaRPr lang="en-IT" sz="1400"/>
          </a:p>
        </p:txBody>
      </p:sp>
      <p:sp>
        <p:nvSpPr>
          <p:cNvPr id="181" name="shp182">
            <a:extLst>
              <a:ext uri="{FF2B5EF4-FFF2-40B4-BE49-F238E27FC236}">
                <a16:creationId xmlns:a16="http://schemas.microsoft.com/office/drawing/2014/main" id="{CCE55C83-FD0B-492E-9479-89D4D621BFB0}"/>
              </a:ext>
            </a:extLst>
          </p:cNvPr>
          <p:cNvSpPr/>
          <p:nvPr/>
        </p:nvSpPr>
        <p:spPr>
          <a:xfrm>
            <a:off x="147317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183">
            <a:extLst>
              <a:ext uri="{FF2B5EF4-FFF2-40B4-BE49-F238E27FC236}">
                <a16:creationId xmlns:a16="http://schemas.microsoft.com/office/drawing/2014/main" id="{E38860FD-2578-4B1D-9B74-CEC99C36C524}"/>
              </a:ext>
            </a:extLst>
          </p:cNvPr>
          <p:cNvSpPr/>
          <p:nvPr/>
        </p:nvSpPr>
        <p:spPr>
          <a:xfrm>
            <a:off x="77304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184">
            <a:extLst>
              <a:ext uri="{FF2B5EF4-FFF2-40B4-BE49-F238E27FC236}">
                <a16:creationId xmlns:a16="http://schemas.microsoft.com/office/drawing/2014/main" id="{1152D485-8EDD-4B3D-BA6D-D0F99B770817}"/>
              </a:ext>
            </a:extLst>
          </p:cNvPr>
          <p:cNvSpPr/>
          <p:nvPr/>
        </p:nvSpPr>
        <p:spPr>
          <a:xfrm>
            <a:off x="77304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185">
            <a:extLst>
              <a:ext uri="{FF2B5EF4-FFF2-40B4-BE49-F238E27FC236}">
                <a16:creationId xmlns:a16="http://schemas.microsoft.com/office/drawing/2014/main" id="{7330B930-6CF2-4956-BD01-75001B1C77EB}"/>
              </a:ext>
            </a:extLst>
          </p:cNvPr>
          <p:cNvSpPr txBox="1"/>
          <p:nvPr/>
        </p:nvSpPr>
        <p:spPr>
          <a:xfrm>
            <a:off x="1619874" y="3251285"/>
            <a:ext cx="549840"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5</a:t>
            </a:r>
            <a:endParaRPr lang="en-US" sz="1400"/>
          </a:p>
        </p:txBody>
      </p:sp>
      <p:pic>
        <p:nvPicPr>
          <p:cNvPr id="193" name="shp187" descr="Handshake">
            <a:extLst>
              <a:ext uri="{FF2B5EF4-FFF2-40B4-BE49-F238E27FC236}">
                <a16:creationId xmlns:a16="http://schemas.microsoft.com/office/drawing/2014/main" id="{3168D293-06D2-43EF-AB98-FC64D61E8B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0235" y="1430043"/>
            <a:ext cx="426574" cy="426574"/>
          </a:xfrm>
          <a:prstGeom prst="rect">
            <a:avLst/>
          </a:prstGeom>
        </p:spPr>
      </p:pic>
      <p:pic>
        <p:nvPicPr>
          <p:cNvPr id="195" name="shp188" descr="Calligraphy Pen">
            <a:extLst>
              <a:ext uri="{FF2B5EF4-FFF2-40B4-BE49-F238E27FC236}">
                <a16:creationId xmlns:a16="http://schemas.microsoft.com/office/drawing/2014/main" id="{4A6AFF5C-BAC8-4711-925F-CD51DDD2D6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9874" y="1745693"/>
            <a:ext cx="426574" cy="426574"/>
          </a:xfrm>
          <a:prstGeom prst="rect">
            <a:avLst/>
          </a:prstGeom>
        </p:spPr>
      </p:pic>
      <p:pic>
        <p:nvPicPr>
          <p:cNvPr id="7" name="Elemento grafico 10" descr="Processore contorno">
            <a:extLst>
              <a:ext uri="{FF2B5EF4-FFF2-40B4-BE49-F238E27FC236}">
                <a16:creationId xmlns:a16="http://schemas.microsoft.com/office/drawing/2014/main" id="{74DC2AAD-09F6-1F1B-937B-1DF387BEFC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7203" y="2834552"/>
            <a:ext cx="505664" cy="522408"/>
          </a:xfrm>
          <a:prstGeom prst="rect">
            <a:avLst/>
          </a:prstGeom>
        </p:spPr>
      </p:pic>
      <p:pic>
        <p:nvPicPr>
          <p:cNvPr id="4" name="shp96" descr="Clipboard Partially Checked">
            <a:extLst>
              <a:ext uri="{FF2B5EF4-FFF2-40B4-BE49-F238E27FC236}">
                <a16:creationId xmlns:a16="http://schemas.microsoft.com/office/drawing/2014/main" id="{36B97D79-57A9-D613-665B-C064BAC0FE7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1917" y="4683181"/>
            <a:ext cx="426574" cy="426574"/>
          </a:xfrm>
          <a:prstGeom prst="rect">
            <a:avLst/>
          </a:prstGeom>
        </p:spPr>
      </p:pic>
      <p:sp>
        <p:nvSpPr>
          <p:cNvPr id="9" name="CasellaDiTesto 8">
            <a:extLst>
              <a:ext uri="{FF2B5EF4-FFF2-40B4-BE49-F238E27FC236}">
                <a16:creationId xmlns:a16="http://schemas.microsoft.com/office/drawing/2014/main" id="{E5AAA940-838D-3780-0A60-FB2FFAFAA42D}"/>
              </a:ext>
            </a:extLst>
          </p:cNvPr>
          <p:cNvSpPr txBox="1"/>
          <p:nvPr/>
        </p:nvSpPr>
        <p:spPr>
          <a:xfrm>
            <a:off x="6462944" y="3703443"/>
            <a:ext cx="4495494" cy="646331"/>
          </a:xfrm>
          <a:prstGeom prst="rect">
            <a:avLst/>
          </a:prstGeom>
          <a:noFill/>
        </p:spPr>
        <p:txBody>
          <a:bodyPr wrap="square" rtlCol="0">
            <a:spAutoFit/>
          </a:bodyPr>
          <a:lstStyle/>
          <a:p>
            <a:r>
              <a:rPr lang="it-IT" sz="1800">
                <a:latin typeface="Calibri"/>
                <a:cs typeface="Calibri"/>
              </a:rPr>
              <a:t>To </a:t>
            </a:r>
            <a:r>
              <a:rPr lang="it-IT" sz="1800" err="1">
                <a:latin typeface="Calibri"/>
                <a:cs typeface="Calibri"/>
              </a:rPr>
              <a:t>obtain</a:t>
            </a:r>
            <a:r>
              <a:rPr lang="it-IT" sz="1800">
                <a:latin typeface="Calibri"/>
                <a:cs typeface="Calibri"/>
              </a:rPr>
              <a:t> a working project, </a:t>
            </a:r>
            <a:r>
              <a:rPr lang="it-IT" sz="1800" err="1">
                <a:latin typeface="Calibri"/>
                <a:cs typeface="Calibri"/>
              </a:rPr>
              <a:t>specific</a:t>
            </a:r>
            <a:r>
              <a:rPr lang="it-IT" sz="1800">
                <a:latin typeface="Calibri"/>
                <a:cs typeface="Calibri"/>
              </a:rPr>
              <a:t> steps must be </a:t>
            </a:r>
            <a:r>
              <a:rPr lang="it-IT" sz="1800" err="1">
                <a:latin typeface="Calibri"/>
                <a:cs typeface="Calibri"/>
              </a:rPr>
              <a:t>followed</a:t>
            </a:r>
            <a:r>
              <a:rPr lang="it-IT" sz="1800">
                <a:latin typeface="Calibri"/>
                <a:cs typeface="Calibri"/>
              </a:rPr>
              <a:t>.</a:t>
            </a:r>
          </a:p>
        </p:txBody>
      </p:sp>
      <p:pic>
        <p:nvPicPr>
          <p:cNvPr id="10" name="Graphic 9" descr="Male profile outline">
            <a:extLst>
              <a:ext uri="{FF2B5EF4-FFF2-40B4-BE49-F238E27FC236}">
                <a16:creationId xmlns:a16="http://schemas.microsoft.com/office/drawing/2014/main" id="{20A0AB00-898D-542A-B394-7B4E497EE5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7901" y="3560406"/>
            <a:ext cx="426574" cy="426574"/>
          </a:xfrm>
          <a:prstGeom prst="rect">
            <a:avLst/>
          </a:prstGeom>
        </p:spPr>
      </p:pic>
      <p:pic>
        <p:nvPicPr>
          <p:cNvPr id="11" name="Graphic 10" descr="Gears outline">
            <a:extLst>
              <a:ext uri="{FF2B5EF4-FFF2-40B4-BE49-F238E27FC236}">
                <a16:creationId xmlns:a16="http://schemas.microsoft.com/office/drawing/2014/main" id="{8257AAFC-50C7-EF0E-63AE-7DAAA03037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44885" y="5010239"/>
            <a:ext cx="426574" cy="426574"/>
          </a:xfrm>
          <a:prstGeom prst="rect">
            <a:avLst/>
          </a:prstGeom>
        </p:spPr>
      </p:pic>
    </p:spTree>
    <p:extLst>
      <p:ext uri="{BB962C8B-B14F-4D97-AF65-F5344CB8AC3E}">
        <p14:creationId xmlns:p14="http://schemas.microsoft.com/office/powerpoint/2010/main" val="398517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46"/>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47"/>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13</a:t>
            </a:r>
          </a:p>
        </p:txBody>
      </p:sp>
      <p:cxnSp>
        <p:nvCxnSpPr>
          <p:cNvPr id="33" name="shp148"/>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49"/>
          <p:cNvSpPr/>
          <p:nvPr/>
        </p:nvSpPr>
        <p:spPr>
          <a:xfrm>
            <a:off x="3140627" y="439455"/>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50"/>
          <p:cNvSpPr txBox="1"/>
          <p:nvPr/>
        </p:nvSpPr>
        <p:spPr>
          <a:xfrm>
            <a:off x="3508540" y="485268"/>
            <a:ext cx="3375347" cy="523220"/>
          </a:xfrm>
          <a:prstGeom prst="rect">
            <a:avLst/>
          </a:prstGeom>
          <a:noFill/>
        </p:spPr>
        <p:txBody>
          <a:bodyPr wrap="square" lIns="91440" tIns="45720" rIns="91440" bIns="45720" rtlCol="0" anchor="t">
            <a:spAutoFit/>
          </a:bodyPr>
          <a:lstStyle/>
          <a:p>
            <a:r>
              <a:rPr lang="fr-FR" sz="2800">
                <a:solidFill>
                  <a:schemeClr val="bg1"/>
                </a:solidFill>
              </a:rPr>
              <a:t>3- Work Steps</a:t>
            </a:r>
            <a:endParaRPr lang="en-US" sz="2800">
              <a:solidFill>
                <a:schemeClr val="bg1"/>
              </a:solidFill>
            </a:endParaRPr>
          </a:p>
        </p:txBody>
      </p:sp>
      <p:sp>
        <p:nvSpPr>
          <p:cNvPr id="37" name="shp151"/>
          <p:cNvSpPr/>
          <p:nvPr/>
        </p:nvSpPr>
        <p:spPr>
          <a:xfrm>
            <a:off x="2364772" y="358951"/>
            <a:ext cx="775855" cy="77585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shp172">
            <a:extLst>
              <a:ext uri="{FF2B5EF4-FFF2-40B4-BE49-F238E27FC236}">
                <a16:creationId xmlns:a16="http://schemas.microsoft.com/office/drawing/2014/main" id="{1565F048-11E1-4690-BF16-2901649408D4}"/>
              </a:ext>
            </a:extLst>
          </p:cNvPr>
          <p:cNvSpPr/>
          <p:nvPr/>
        </p:nvSpPr>
        <p:spPr>
          <a:xfrm>
            <a:off x="189265" y="134978"/>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173">
            <a:extLst>
              <a:ext uri="{FF2B5EF4-FFF2-40B4-BE49-F238E27FC236}">
                <a16:creationId xmlns:a16="http://schemas.microsoft.com/office/drawing/2014/main" id="{B8E00478-15AF-40F6-B966-62F5FF36F63D}"/>
              </a:ext>
            </a:extLst>
          </p:cNvPr>
          <p:cNvSpPr/>
          <p:nvPr/>
        </p:nvSpPr>
        <p:spPr>
          <a:xfrm>
            <a:off x="947830" y="297187"/>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174">
            <a:extLst>
              <a:ext uri="{FF2B5EF4-FFF2-40B4-BE49-F238E27FC236}">
                <a16:creationId xmlns:a16="http://schemas.microsoft.com/office/drawing/2014/main" id="{97D9FE1E-B27F-4D5E-A597-304349C5D935}"/>
              </a:ext>
            </a:extLst>
          </p:cNvPr>
          <p:cNvSpPr/>
          <p:nvPr/>
        </p:nvSpPr>
        <p:spPr>
          <a:xfrm>
            <a:off x="189265" y="904277"/>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175">
            <a:extLst>
              <a:ext uri="{FF2B5EF4-FFF2-40B4-BE49-F238E27FC236}">
                <a16:creationId xmlns:a16="http://schemas.microsoft.com/office/drawing/2014/main" id="{8C4C33EF-4267-480E-892D-690BC259800A}"/>
              </a:ext>
            </a:extLst>
          </p:cNvPr>
          <p:cNvSpPr txBox="1"/>
          <p:nvPr/>
        </p:nvSpPr>
        <p:spPr>
          <a:xfrm>
            <a:off x="481479" y="329390"/>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pic>
        <p:nvPicPr>
          <p:cNvPr id="4" name="shp96" descr="Clipboard Partially Checked">
            <a:extLst>
              <a:ext uri="{FF2B5EF4-FFF2-40B4-BE49-F238E27FC236}">
                <a16:creationId xmlns:a16="http://schemas.microsoft.com/office/drawing/2014/main" id="{2EA29108-C811-6587-492A-03C6977322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668" y="656998"/>
            <a:ext cx="426574" cy="426574"/>
          </a:xfrm>
          <a:prstGeom prst="rect">
            <a:avLst/>
          </a:prstGeom>
        </p:spPr>
      </p:pic>
      <p:sp>
        <p:nvSpPr>
          <p:cNvPr id="8" name="CasellaDiTesto 3">
            <a:extLst>
              <a:ext uri="{FF2B5EF4-FFF2-40B4-BE49-F238E27FC236}">
                <a16:creationId xmlns:a16="http://schemas.microsoft.com/office/drawing/2014/main" id="{C20C0D57-B047-1857-977C-DB3CF35DA639}"/>
              </a:ext>
            </a:extLst>
          </p:cNvPr>
          <p:cNvSpPr txBox="1"/>
          <p:nvPr/>
        </p:nvSpPr>
        <p:spPr>
          <a:xfrm>
            <a:off x="2128024" y="1579755"/>
            <a:ext cx="906036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mn-lt"/>
                <a:cs typeface="+mn-lt"/>
              </a:rPr>
              <a:t>The </a:t>
            </a:r>
            <a:r>
              <a:rPr lang="it-IT" err="1">
                <a:ea typeface="+mn-lt"/>
                <a:cs typeface="+mn-lt"/>
              </a:rPr>
              <a:t>remaining</a:t>
            </a:r>
            <a:r>
              <a:rPr lang="it-IT">
                <a:ea typeface="+mn-lt"/>
                <a:cs typeface="+mn-lt"/>
              </a:rPr>
              <a:t> steps to the </a:t>
            </a:r>
            <a:r>
              <a:rPr lang="it-IT" err="1">
                <a:ea typeface="+mn-lt"/>
                <a:cs typeface="+mn-lt"/>
              </a:rPr>
              <a:t>completion</a:t>
            </a:r>
            <a:r>
              <a:rPr lang="it-IT">
                <a:ea typeface="+mn-lt"/>
                <a:cs typeface="+mn-lt"/>
              </a:rPr>
              <a:t> of the project are:</a:t>
            </a:r>
          </a:p>
          <a:p>
            <a:endParaRPr lang="it-IT">
              <a:ea typeface="+mn-lt"/>
              <a:cs typeface="+mn-lt"/>
            </a:endParaRPr>
          </a:p>
          <a:p>
            <a:pPr marL="742950" lvl="1" indent="-285750">
              <a:buFont typeface="Arial" panose="020B0604020202020204" pitchFamily="34" charset="0"/>
              <a:buChar char="•"/>
            </a:pPr>
            <a:r>
              <a:rPr lang="it-IT" err="1">
                <a:ea typeface="+mn-lt"/>
                <a:cs typeface="+mn-lt"/>
              </a:rPr>
              <a:t>Synthesize</a:t>
            </a:r>
            <a:r>
              <a:rPr lang="it-IT">
                <a:ea typeface="+mn-lt"/>
                <a:cs typeface="+mn-lt"/>
              </a:rPr>
              <a:t> the </a:t>
            </a:r>
            <a:r>
              <a:rPr lang="it-IT" err="1">
                <a:ea typeface="+mn-lt"/>
                <a:cs typeface="+mn-lt"/>
              </a:rPr>
              <a:t>accelerator</a:t>
            </a:r>
            <a:r>
              <a:rPr lang="it-IT">
                <a:ea typeface="+mn-lt"/>
                <a:cs typeface="+mn-lt"/>
              </a:rPr>
              <a:t> for the FPGA </a:t>
            </a:r>
            <a:r>
              <a:rPr lang="it-IT" err="1">
                <a:ea typeface="+mn-lt"/>
                <a:cs typeface="+mn-lt"/>
              </a:rPr>
              <a:t>mounted</a:t>
            </a:r>
            <a:r>
              <a:rPr lang="it-IT">
                <a:ea typeface="+mn-lt"/>
                <a:cs typeface="+mn-lt"/>
              </a:rPr>
              <a:t> on board of the PYNQ-Z </a:t>
            </a:r>
            <a:r>
              <a:rPr lang="it-IT" err="1">
                <a:ea typeface="+mn-lt"/>
                <a:cs typeface="+mn-lt"/>
              </a:rPr>
              <a:t>using</a:t>
            </a:r>
            <a:r>
              <a:rPr lang="it-IT">
                <a:ea typeface="+mn-lt"/>
                <a:cs typeface="+mn-lt"/>
              </a:rPr>
              <a:t> VIVADO.</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Use VITIS to generate the </a:t>
            </a:r>
            <a:r>
              <a:rPr lang="it-IT" err="1">
                <a:ea typeface="+mn-lt"/>
                <a:cs typeface="+mn-lt"/>
              </a:rPr>
              <a:t>interface</a:t>
            </a:r>
            <a:r>
              <a:rPr lang="it-IT">
                <a:ea typeface="+mn-lt"/>
                <a:cs typeface="+mn-lt"/>
              </a:rPr>
              <a:t> </a:t>
            </a:r>
            <a:r>
              <a:rPr lang="it-IT" err="1">
                <a:ea typeface="+mn-lt"/>
                <a:cs typeface="+mn-lt"/>
              </a:rPr>
              <a:t>between</a:t>
            </a:r>
            <a:r>
              <a:rPr lang="it-IT">
                <a:ea typeface="+mn-lt"/>
                <a:cs typeface="+mn-lt"/>
              </a:rPr>
              <a:t> the FPGA and the CPU by </a:t>
            </a:r>
            <a:r>
              <a:rPr lang="it-IT" err="1">
                <a:ea typeface="+mn-lt"/>
                <a:cs typeface="+mn-lt"/>
              </a:rPr>
              <a:t>using</a:t>
            </a:r>
            <a:r>
              <a:rPr lang="it-IT">
                <a:ea typeface="+mn-lt"/>
                <a:cs typeface="+mn-lt"/>
              </a:rPr>
              <a:t> bare-metal code.</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Implement the driver </a:t>
            </a:r>
            <a:r>
              <a:rPr lang="it-IT" err="1">
                <a:ea typeface="+mn-lt"/>
                <a:cs typeface="+mn-lt"/>
              </a:rPr>
              <a:t>function</a:t>
            </a:r>
            <a:r>
              <a:rPr lang="it-IT">
                <a:ea typeface="+mn-lt"/>
                <a:cs typeface="+mn-lt"/>
              </a:rPr>
              <a:t> to work with the VFS</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Generate the kernel </a:t>
            </a:r>
            <a:r>
              <a:rPr lang="it-IT" err="1">
                <a:ea typeface="+mn-lt"/>
                <a:cs typeface="+mn-lt"/>
              </a:rPr>
              <a:t>object</a:t>
            </a:r>
            <a:r>
              <a:rPr lang="it-IT">
                <a:ea typeface="+mn-lt"/>
                <a:cs typeface="+mn-lt"/>
              </a:rPr>
              <a:t> with </a:t>
            </a:r>
            <a:r>
              <a:rPr lang="it-IT" err="1">
                <a:ea typeface="+mn-lt"/>
                <a:cs typeface="+mn-lt"/>
              </a:rPr>
              <a:t>PetaLinux</a:t>
            </a:r>
            <a:endParaRPr lang="it-IT">
              <a:ea typeface="+mn-lt"/>
              <a:cs typeface="+mn-lt"/>
            </a:endParaRP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Write the user </a:t>
            </a:r>
            <a:r>
              <a:rPr lang="it-IT" err="1">
                <a:ea typeface="+mn-lt"/>
                <a:cs typeface="+mn-lt"/>
              </a:rPr>
              <a:t>application</a:t>
            </a:r>
            <a:r>
              <a:rPr lang="it-IT">
                <a:ea typeface="+mn-lt"/>
                <a:cs typeface="+mn-lt"/>
              </a:rPr>
              <a:t>.</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Compile and </a:t>
            </a:r>
            <a:r>
              <a:rPr lang="it-IT" err="1">
                <a:ea typeface="+mn-lt"/>
                <a:cs typeface="+mn-lt"/>
              </a:rPr>
              <a:t>then</a:t>
            </a:r>
            <a:r>
              <a:rPr lang="it-IT">
                <a:ea typeface="+mn-lt"/>
                <a:cs typeface="+mn-lt"/>
              </a:rPr>
              <a:t> load on the board</a:t>
            </a:r>
          </a:p>
        </p:txBody>
      </p:sp>
    </p:spTree>
    <p:extLst>
      <p:ext uri="{BB962C8B-B14F-4D97-AF65-F5344CB8AC3E}">
        <p14:creationId xmlns:p14="http://schemas.microsoft.com/office/powerpoint/2010/main" val="313920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14</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852396" y="4656002"/>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1381333" y="4676668"/>
            <a:ext cx="3431103"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5229796" y="4568936"/>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199"/>
          <p:cNvSpPr txBox="1">
            <a:spLocks/>
          </p:cNvSpPr>
          <p:nvPr/>
        </p:nvSpPr>
        <p:spPr>
          <a:xfrm>
            <a:off x="940315" y="2875789"/>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sz="2000">
              <a:solidFill>
                <a:schemeClr val="accent6"/>
              </a:solidFill>
              <a:latin typeface="+mj-lt"/>
              <a:cs typeface="Calibri Light"/>
            </a:endParaRPr>
          </a:p>
        </p:txBody>
      </p:sp>
      <p:sp>
        <p:nvSpPr>
          <p:cNvPr id="109" name="shp204">
            <a:extLst>
              <a:ext uri="{FF2B5EF4-FFF2-40B4-BE49-F238E27FC236}">
                <a16:creationId xmlns:a16="http://schemas.microsoft.com/office/drawing/2014/main" id="{A5841732-7F18-404B-A924-FDEBD734C181}"/>
              </a:ext>
            </a:extLst>
          </p:cNvPr>
          <p:cNvSpPr/>
          <p:nvPr/>
        </p:nvSpPr>
        <p:spPr>
          <a:xfrm>
            <a:off x="760214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05">
            <a:extLst>
              <a:ext uri="{FF2B5EF4-FFF2-40B4-BE49-F238E27FC236}">
                <a16:creationId xmlns:a16="http://schemas.microsoft.com/office/drawing/2014/main" id="{298A4AA4-3AA9-472A-9A1A-24F91B6B92F5}"/>
              </a:ext>
            </a:extLst>
          </p:cNvPr>
          <p:cNvSpPr/>
          <p:nvPr/>
        </p:nvSpPr>
        <p:spPr>
          <a:xfrm>
            <a:off x="718350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206">
            <a:extLst>
              <a:ext uri="{FF2B5EF4-FFF2-40B4-BE49-F238E27FC236}">
                <a16:creationId xmlns:a16="http://schemas.microsoft.com/office/drawing/2014/main" id="{93F2DEEF-D435-4349-8DAB-3289B051D1E2}"/>
              </a:ext>
            </a:extLst>
          </p:cNvPr>
          <p:cNvSpPr/>
          <p:nvPr/>
        </p:nvSpPr>
        <p:spPr>
          <a:xfrm>
            <a:off x="763315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207">
            <a:extLst>
              <a:ext uri="{FF2B5EF4-FFF2-40B4-BE49-F238E27FC236}">
                <a16:creationId xmlns:a16="http://schemas.microsoft.com/office/drawing/2014/main" id="{6983DAED-9080-4601-B488-000C7A4D266E}"/>
              </a:ext>
            </a:extLst>
          </p:cNvPr>
          <p:cNvSpPr txBox="1"/>
          <p:nvPr/>
        </p:nvSpPr>
        <p:spPr>
          <a:xfrm>
            <a:off x="793490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209">
            <a:extLst>
              <a:ext uri="{FF2B5EF4-FFF2-40B4-BE49-F238E27FC236}">
                <a16:creationId xmlns:a16="http://schemas.microsoft.com/office/drawing/2014/main" id="{95F615BE-2118-480E-9355-D6D0F4AF2D2E}"/>
              </a:ext>
            </a:extLst>
          </p:cNvPr>
          <p:cNvSpPr/>
          <p:nvPr/>
        </p:nvSpPr>
        <p:spPr>
          <a:xfrm>
            <a:off x="895587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210">
            <a:extLst>
              <a:ext uri="{FF2B5EF4-FFF2-40B4-BE49-F238E27FC236}">
                <a16:creationId xmlns:a16="http://schemas.microsoft.com/office/drawing/2014/main" id="{97C09CA2-026A-4014-AB8D-92F6AC234883}"/>
              </a:ext>
            </a:extLst>
          </p:cNvPr>
          <p:cNvSpPr/>
          <p:nvPr/>
        </p:nvSpPr>
        <p:spPr>
          <a:xfrm>
            <a:off x="895587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211">
            <a:extLst>
              <a:ext uri="{FF2B5EF4-FFF2-40B4-BE49-F238E27FC236}">
                <a16:creationId xmlns:a16="http://schemas.microsoft.com/office/drawing/2014/main" id="{4114AA11-E5A2-4974-AB8A-D3580A210F65}"/>
              </a:ext>
            </a:extLst>
          </p:cNvPr>
          <p:cNvSpPr/>
          <p:nvPr/>
        </p:nvSpPr>
        <p:spPr>
          <a:xfrm>
            <a:off x="971920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212">
            <a:extLst>
              <a:ext uri="{FF2B5EF4-FFF2-40B4-BE49-F238E27FC236}">
                <a16:creationId xmlns:a16="http://schemas.microsoft.com/office/drawing/2014/main" id="{ED05A191-AEAE-4FFB-893A-6DBD9345296C}"/>
              </a:ext>
            </a:extLst>
          </p:cNvPr>
          <p:cNvSpPr txBox="1"/>
          <p:nvPr/>
        </p:nvSpPr>
        <p:spPr>
          <a:xfrm>
            <a:off x="926597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214">
            <a:extLst>
              <a:ext uri="{FF2B5EF4-FFF2-40B4-BE49-F238E27FC236}">
                <a16:creationId xmlns:a16="http://schemas.microsoft.com/office/drawing/2014/main" id="{84EC4F1F-626E-44A2-BB94-698BB4B5D3FB}"/>
              </a:ext>
            </a:extLst>
          </p:cNvPr>
          <p:cNvSpPr/>
          <p:nvPr/>
        </p:nvSpPr>
        <p:spPr>
          <a:xfrm>
            <a:off x="979792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215">
            <a:extLst>
              <a:ext uri="{FF2B5EF4-FFF2-40B4-BE49-F238E27FC236}">
                <a16:creationId xmlns:a16="http://schemas.microsoft.com/office/drawing/2014/main" id="{38572C8A-6F4B-4049-BD0B-A51D2B5F436F}"/>
              </a:ext>
            </a:extLst>
          </p:cNvPr>
          <p:cNvSpPr/>
          <p:nvPr/>
        </p:nvSpPr>
        <p:spPr>
          <a:xfrm>
            <a:off x="1019032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216">
            <a:extLst>
              <a:ext uri="{FF2B5EF4-FFF2-40B4-BE49-F238E27FC236}">
                <a16:creationId xmlns:a16="http://schemas.microsoft.com/office/drawing/2014/main" id="{DCE3592B-1642-4941-A7D2-D68400937B9E}"/>
              </a:ext>
            </a:extLst>
          </p:cNvPr>
          <p:cNvSpPr/>
          <p:nvPr/>
        </p:nvSpPr>
        <p:spPr>
          <a:xfrm>
            <a:off x="1019032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217">
            <a:extLst>
              <a:ext uri="{FF2B5EF4-FFF2-40B4-BE49-F238E27FC236}">
                <a16:creationId xmlns:a16="http://schemas.microsoft.com/office/drawing/2014/main" id="{EDA5AF77-1E33-4380-AC14-FE4541435468}"/>
              </a:ext>
            </a:extLst>
          </p:cNvPr>
          <p:cNvSpPr txBox="1"/>
          <p:nvPr/>
        </p:nvSpPr>
        <p:spPr>
          <a:xfrm>
            <a:off x="991481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219">
            <a:extLst>
              <a:ext uri="{FF2B5EF4-FFF2-40B4-BE49-F238E27FC236}">
                <a16:creationId xmlns:a16="http://schemas.microsoft.com/office/drawing/2014/main" id="{1565F048-11E1-4690-BF16-2901649408D4}"/>
              </a:ext>
            </a:extLst>
          </p:cNvPr>
          <p:cNvSpPr/>
          <p:nvPr/>
        </p:nvSpPr>
        <p:spPr>
          <a:xfrm>
            <a:off x="895587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220">
            <a:extLst>
              <a:ext uri="{FF2B5EF4-FFF2-40B4-BE49-F238E27FC236}">
                <a16:creationId xmlns:a16="http://schemas.microsoft.com/office/drawing/2014/main" id="{B8E00478-15AF-40F6-B966-62F5FF36F63D}"/>
              </a:ext>
            </a:extLst>
          </p:cNvPr>
          <p:cNvSpPr/>
          <p:nvPr/>
        </p:nvSpPr>
        <p:spPr>
          <a:xfrm>
            <a:off x="971443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221">
            <a:extLst>
              <a:ext uri="{FF2B5EF4-FFF2-40B4-BE49-F238E27FC236}">
                <a16:creationId xmlns:a16="http://schemas.microsoft.com/office/drawing/2014/main" id="{97D9FE1E-B27F-4D5E-A597-304349C5D935}"/>
              </a:ext>
            </a:extLst>
          </p:cNvPr>
          <p:cNvSpPr/>
          <p:nvPr/>
        </p:nvSpPr>
        <p:spPr>
          <a:xfrm>
            <a:off x="895587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222">
            <a:extLst>
              <a:ext uri="{FF2B5EF4-FFF2-40B4-BE49-F238E27FC236}">
                <a16:creationId xmlns:a16="http://schemas.microsoft.com/office/drawing/2014/main" id="{8C4C33EF-4267-480E-892D-690BC259800A}"/>
              </a:ext>
            </a:extLst>
          </p:cNvPr>
          <p:cNvSpPr txBox="1"/>
          <p:nvPr/>
        </p:nvSpPr>
        <p:spPr>
          <a:xfrm>
            <a:off x="924808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224">
            <a:extLst>
              <a:ext uri="{FF2B5EF4-FFF2-40B4-BE49-F238E27FC236}">
                <a16:creationId xmlns:a16="http://schemas.microsoft.com/office/drawing/2014/main" id="{6D0012CA-59FA-4031-8891-5979BB8C67F1}"/>
              </a:ext>
            </a:extLst>
          </p:cNvPr>
          <p:cNvSpPr/>
          <p:nvPr/>
        </p:nvSpPr>
        <p:spPr>
          <a:xfrm>
            <a:off x="760214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763315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718350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792656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229">
            <a:extLst>
              <a:ext uri="{FF2B5EF4-FFF2-40B4-BE49-F238E27FC236}">
                <a16:creationId xmlns:a16="http://schemas.microsoft.com/office/drawing/2014/main" id="{CCE55C83-FD0B-492E-9479-89D4D621BFB0}"/>
              </a:ext>
            </a:extLst>
          </p:cNvPr>
          <p:cNvSpPr/>
          <p:nvPr/>
        </p:nvSpPr>
        <p:spPr>
          <a:xfrm>
            <a:off x="713102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30">
            <a:extLst>
              <a:ext uri="{FF2B5EF4-FFF2-40B4-BE49-F238E27FC236}">
                <a16:creationId xmlns:a16="http://schemas.microsoft.com/office/drawing/2014/main" id="{E38860FD-2578-4B1D-9B74-CEC99C36C524}"/>
              </a:ext>
            </a:extLst>
          </p:cNvPr>
          <p:cNvSpPr/>
          <p:nvPr/>
        </p:nvSpPr>
        <p:spPr>
          <a:xfrm>
            <a:off x="643089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31">
            <a:extLst>
              <a:ext uri="{FF2B5EF4-FFF2-40B4-BE49-F238E27FC236}">
                <a16:creationId xmlns:a16="http://schemas.microsoft.com/office/drawing/2014/main" id="{1152D485-8EDD-4B3D-BA6D-D0F99B770817}"/>
              </a:ext>
            </a:extLst>
          </p:cNvPr>
          <p:cNvSpPr/>
          <p:nvPr/>
        </p:nvSpPr>
        <p:spPr>
          <a:xfrm>
            <a:off x="643089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32">
            <a:extLst>
              <a:ext uri="{FF2B5EF4-FFF2-40B4-BE49-F238E27FC236}">
                <a16:creationId xmlns:a16="http://schemas.microsoft.com/office/drawing/2014/main" id="{7330B930-6CF2-4956-BD01-75001B1C77EB}"/>
              </a:ext>
            </a:extLst>
          </p:cNvPr>
          <p:cNvSpPr txBox="1"/>
          <p:nvPr/>
        </p:nvSpPr>
        <p:spPr>
          <a:xfrm>
            <a:off x="727772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234"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085" y="1430043"/>
            <a:ext cx="426574" cy="426574"/>
          </a:xfrm>
          <a:prstGeom prst="rect">
            <a:avLst/>
          </a:prstGeom>
        </p:spPr>
      </p:pic>
      <p:pic>
        <p:nvPicPr>
          <p:cNvPr id="195" name="shp235"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7724" y="1745693"/>
            <a:ext cx="426574" cy="426574"/>
          </a:xfrm>
          <a:prstGeom prst="rect">
            <a:avLst/>
          </a:prstGeom>
        </p:spPr>
      </p:pic>
      <p:pic>
        <p:nvPicPr>
          <p:cNvPr id="5" name="shp143" descr="Clipboard Partially Checked">
            <a:extLst>
              <a:ext uri="{FF2B5EF4-FFF2-40B4-BE49-F238E27FC236}">
                <a16:creationId xmlns:a16="http://schemas.microsoft.com/office/drawing/2014/main" id="{F60FD803-A267-89DA-A270-DB6395E49D0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8800" y="4676668"/>
            <a:ext cx="426574" cy="426574"/>
          </a:xfrm>
          <a:prstGeom prst="rect">
            <a:avLst/>
          </a:prstGeom>
        </p:spPr>
      </p:pic>
      <p:pic>
        <p:nvPicPr>
          <p:cNvPr id="6" name="Elemento grafico 10" descr="Processore contorno">
            <a:extLst>
              <a:ext uri="{FF2B5EF4-FFF2-40B4-BE49-F238E27FC236}">
                <a16:creationId xmlns:a16="http://schemas.microsoft.com/office/drawing/2014/main" id="{E66C8531-807A-F327-5F74-5984D149C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976" y="2866040"/>
            <a:ext cx="505664" cy="522408"/>
          </a:xfrm>
          <a:prstGeom prst="rect">
            <a:avLst/>
          </a:prstGeom>
        </p:spPr>
      </p:pic>
      <p:sp>
        <p:nvSpPr>
          <p:cNvPr id="7" name="CasellaDiTesto 6">
            <a:extLst>
              <a:ext uri="{FF2B5EF4-FFF2-40B4-BE49-F238E27FC236}">
                <a16:creationId xmlns:a16="http://schemas.microsoft.com/office/drawing/2014/main" id="{98E5217F-6A29-647A-2372-6FB439F9BD71}"/>
              </a:ext>
            </a:extLst>
          </p:cNvPr>
          <p:cNvSpPr txBox="1"/>
          <p:nvPr/>
        </p:nvSpPr>
        <p:spPr>
          <a:xfrm>
            <a:off x="1057201" y="2940144"/>
            <a:ext cx="4779728" cy="1477328"/>
          </a:xfrm>
          <a:prstGeom prst="rect">
            <a:avLst/>
          </a:prstGeom>
          <a:noFill/>
        </p:spPr>
        <p:txBody>
          <a:bodyPr wrap="square" rtlCol="0">
            <a:spAutoFit/>
          </a:bodyPr>
          <a:lstStyle/>
          <a:p>
            <a:r>
              <a:rPr lang="en-US">
                <a:latin typeface="Calibri"/>
                <a:cs typeface="Calibri"/>
              </a:rPr>
              <a:t>Without </a:t>
            </a:r>
            <a:r>
              <a:rPr lang="en-US" b="1">
                <a:latin typeface="Calibri"/>
                <a:cs typeface="Calibri"/>
              </a:rPr>
              <a:t>drivers</a:t>
            </a:r>
            <a:r>
              <a:rPr lang="en-US">
                <a:latin typeface="Calibri"/>
                <a:cs typeface="Calibri"/>
              </a:rPr>
              <a:t>, the OS wouldn't understand how to operate the devices. They serve as </a:t>
            </a:r>
            <a:r>
              <a:rPr lang="en-US" b="1">
                <a:latin typeface="Calibri"/>
                <a:cs typeface="Calibri"/>
              </a:rPr>
              <a:t>translators</a:t>
            </a:r>
            <a:r>
              <a:rPr lang="en-US">
                <a:latin typeface="Calibri"/>
                <a:cs typeface="Calibri"/>
              </a:rPr>
              <a:t>, converting software commands into hardware actions, ensuring smooth interaction between the two.</a:t>
            </a:r>
            <a:endParaRPr lang="it-IT">
              <a:latin typeface="Calibri"/>
              <a:cs typeface="Calibri"/>
            </a:endParaRPr>
          </a:p>
        </p:txBody>
      </p:sp>
      <p:pic>
        <p:nvPicPr>
          <p:cNvPr id="8" name="Graphic 7" descr="Male profile outline">
            <a:extLst>
              <a:ext uri="{FF2B5EF4-FFF2-40B4-BE49-F238E27FC236}">
                <a16:creationId xmlns:a16="http://schemas.microsoft.com/office/drawing/2014/main" id="{C72B404A-8495-8B5E-DB28-7133320653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5751" y="3560406"/>
            <a:ext cx="426574" cy="426574"/>
          </a:xfrm>
          <a:prstGeom prst="rect">
            <a:avLst/>
          </a:prstGeom>
        </p:spPr>
      </p:pic>
      <p:pic>
        <p:nvPicPr>
          <p:cNvPr id="9" name="Graphic 8" descr="Gears outline">
            <a:extLst>
              <a:ext uri="{FF2B5EF4-FFF2-40B4-BE49-F238E27FC236}">
                <a16:creationId xmlns:a16="http://schemas.microsoft.com/office/drawing/2014/main" id="{5AEDF088-879F-F59F-12BE-A220AD3479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735" y="5010239"/>
            <a:ext cx="426574" cy="426574"/>
          </a:xfrm>
          <a:prstGeom prst="rect">
            <a:avLst/>
          </a:prstGeom>
        </p:spPr>
      </p:pic>
    </p:spTree>
    <p:extLst>
      <p:ext uri="{BB962C8B-B14F-4D97-AF65-F5344CB8AC3E}">
        <p14:creationId xmlns:p14="http://schemas.microsoft.com/office/powerpoint/2010/main" val="1811103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15</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5" name="CasellaDiTesto 4">
            <a:extLst>
              <a:ext uri="{FF2B5EF4-FFF2-40B4-BE49-F238E27FC236}">
                <a16:creationId xmlns:a16="http://schemas.microsoft.com/office/drawing/2014/main" id="{A293B084-A909-AB45-4083-8B4342BD8E7C}"/>
              </a:ext>
            </a:extLst>
          </p:cNvPr>
          <p:cNvSpPr txBox="1"/>
          <p:nvPr/>
        </p:nvSpPr>
        <p:spPr>
          <a:xfrm>
            <a:off x="1486922" y="1814494"/>
            <a:ext cx="83355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cs typeface="Calibri" panose="020F0502020204030204"/>
              </a:rPr>
              <a:t>The </a:t>
            </a:r>
            <a:r>
              <a:rPr lang="it-IT" dirty="0" err="1">
                <a:cs typeface="Calibri" panose="020F0502020204030204"/>
              </a:rPr>
              <a:t>driver’s</a:t>
            </a:r>
            <a:r>
              <a:rPr lang="it-IT" dirty="0">
                <a:cs typeface="Calibri" panose="020F0502020204030204"/>
              </a:rPr>
              <a:t> files are</a:t>
            </a:r>
            <a:r>
              <a:rPr lang="it-IT" b="1" dirty="0">
                <a:cs typeface="Calibri" panose="020F0502020204030204"/>
              </a:rPr>
              <a:t> sha1_driver.h </a:t>
            </a:r>
            <a:r>
              <a:rPr lang="it-IT" dirty="0">
                <a:cs typeface="Calibri" panose="020F0502020204030204"/>
              </a:rPr>
              <a:t>and </a:t>
            </a:r>
            <a:r>
              <a:rPr lang="it-IT" b="1" dirty="0">
                <a:cs typeface="Calibri" panose="020F0502020204030204"/>
              </a:rPr>
              <a:t>sha1_driver.c</a:t>
            </a:r>
          </a:p>
          <a:p>
            <a:r>
              <a:rPr lang="it-IT" dirty="0">
                <a:ea typeface="+mn-lt"/>
                <a:cs typeface="+mn-lt"/>
              </a:rPr>
              <a:t>The </a:t>
            </a:r>
            <a:r>
              <a:rPr lang="it-IT" dirty="0" err="1">
                <a:ea typeface="+mn-lt"/>
                <a:cs typeface="+mn-lt"/>
              </a:rPr>
              <a:t>implemented</a:t>
            </a:r>
            <a:r>
              <a:rPr lang="it-IT" dirty="0">
                <a:ea typeface="+mn-lt"/>
                <a:cs typeface="+mn-lt"/>
              </a:rPr>
              <a:t> </a:t>
            </a:r>
            <a:r>
              <a:rPr lang="it-IT" dirty="0" err="1">
                <a:ea typeface="+mn-lt"/>
                <a:cs typeface="+mn-lt"/>
              </a:rPr>
              <a:t>functions</a:t>
            </a:r>
            <a:r>
              <a:rPr lang="it-IT" dirty="0">
                <a:ea typeface="+mn-lt"/>
                <a:cs typeface="+mn-lt"/>
              </a:rPr>
              <a:t> are:</a:t>
            </a:r>
          </a:p>
        </p:txBody>
      </p:sp>
      <p:sp>
        <p:nvSpPr>
          <p:cNvPr id="6" name="CasellaDiTesto 3">
            <a:extLst>
              <a:ext uri="{FF2B5EF4-FFF2-40B4-BE49-F238E27FC236}">
                <a16:creationId xmlns:a16="http://schemas.microsoft.com/office/drawing/2014/main" id="{07CF8E66-75F5-E175-21B1-5E3E0D27F3ED}"/>
              </a:ext>
            </a:extLst>
          </p:cNvPr>
          <p:cNvSpPr txBox="1"/>
          <p:nvPr/>
        </p:nvSpPr>
        <p:spPr>
          <a:xfrm>
            <a:off x="1565857" y="2575125"/>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cs typeface="Calibri"/>
              </a:rPr>
              <a:t>sha1_open</a:t>
            </a:r>
          </a:p>
          <a:p>
            <a:pPr marL="285750" indent="-285750">
              <a:buFont typeface="Arial"/>
              <a:buChar char="•"/>
            </a:pPr>
            <a:r>
              <a:rPr lang="it-IT">
                <a:cs typeface="Calibri"/>
              </a:rPr>
              <a:t>sha1_read</a:t>
            </a:r>
          </a:p>
          <a:p>
            <a:pPr marL="285750" indent="-285750">
              <a:buFont typeface="Arial"/>
              <a:buChar char="•"/>
            </a:pPr>
            <a:r>
              <a:rPr lang="it-IT">
                <a:cs typeface="Calibri"/>
              </a:rPr>
              <a:t>sha1_write</a:t>
            </a:r>
          </a:p>
          <a:p>
            <a:pPr marL="285750" indent="-285750">
              <a:buFont typeface="Arial"/>
              <a:buChar char="•"/>
            </a:pPr>
            <a:r>
              <a:rPr lang="it-IT">
                <a:cs typeface="Calibri"/>
              </a:rPr>
              <a:t>sha1_ioctl</a:t>
            </a:r>
          </a:p>
          <a:p>
            <a:pPr marL="285750" indent="-285750">
              <a:buFont typeface="Arial"/>
              <a:buChar char="•"/>
            </a:pPr>
            <a:r>
              <a:rPr lang="it-IT">
                <a:cs typeface="Calibri"/>
              </a:rPr>
              <a:t>sha1_release</a:t>
            </a:r>
          </a:p>
        </p:txBody>
      </p:sp>
      <p:pic>
        <p:nvPicPr>
          <p:cNvPr id="9" name="Graphic 8" descr="Gears outline">
            <a:extLst>
              <a:ext uri="{FF2B5EF4-FFF2-40B4-BE49-F238E27FC236}">
                <a16:creationId xmlns:a16="http://schemas.microsoft.com/office/drawing/2014/main" id="{AA062039-8948-E83C-DA1E-02599F7BD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56666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16</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644B1801-6A34-D511-0BD0-CBFB67378723}"/>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b="1">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a:solidFill>
                  <a:schemeClr val="bg2">
                    <a:lumMod val="75000"/>
                  </a:schemeClr>
                </a:solidFill>
                <a:cs typeface="Calibri"/>
              </a:rPr>
              <a:t>sha1_ioctl</a:t>
            </a:r>
          </a:p>
          <a:p>
            <a:pPr marL="285750" indent="-285750">
              <a:buFont typeface="Arial"/>
              <a:buChar char="•"/>
            </a:pPr>
            <a:r>
              <a:rPr lang="it-IT">
                <a:solidFill>
                  <a:schemeClr val="bg2">
                    <a:lumMod val="75000"/>
                  </a:schemeClr>
                </a:solidFill>
                <a:cs typeface="Calibri"/>
              </a:rPr>
              <a:t>sha1_release</a:t>
            </a:r>
          </a:p>
        </p:txBody>
      </p:sp>
      <p:sp>
        <p:nvSpPr>
          <p:cNvPr id="6" name="CasellaDiTesto 3">
            <a:extLst>
              <a:ext uri="{FF2B5EF4-FFF2-40B4-BE49-F238E27FC236}">
                <a16:creationId xmlns:a16="http://schemas.microsoft.com/office/drawing/2014/main" id="{556063DE-2151-93F7-435C-324FA26C73F9}"/>
              </a:ext>
            </a:extLst>
          </p:cNvPr>
          <p:cNvSpPr txBox="1"/>
          <p:nvPr/>
        </p:nvSpPr>
        <p:spPr>
          <a:xfrm>
            <a:off x="4425399" y="2172952"/>
            <a:ext cx="701020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whenever</a:t>
            </a:r>
            <a:r>
              <a:rPr lang="it-IT">
                <a:cs typeface="Calibri"/>
              </a:rPr>
              <a:t> a </a:t>
            </a:r>
            <a:r>
              <a:rPr lang="it-IT" err="1">
                <a:cs typeface="Calibri"/>
              </a:rPr>
              <a:t>process</a:t>
            </a:r>
            <a:r>
              <a:rPr lang="it-IT">
                <a:cs typeface="Calibri"/>
              </a:rPr>
              <a:t> </a:t>
            </a:r>
            <a:r>
              <a:rPr lang="it-IT" err="1">
                <a:cs typeface="Calibri"/>
              </a:rPr>
              <a:t>attempts</a:t>
            </a:r>
            <a:r>
              <a:rPr lang="it-IT">
                <a:cs typeface="Calibri"/>
              </a:rPr>
              <a:t> to open the device file. </a:t>
            </a:r>
          </a:p>
          <a:p>
            <a:r>
              <a:rPr lang="it-IT">
                <a:cs typeface="Calibri"/>
              </a:rPr>
              <a:t>The hardware </a:t>
            </a:r>
            <a:r>
              <a:rPr lang="it-IT" err="1">
                <a:cs typeface="Calibri"/>
              </a:rPr>
              <a:t>is</a:t>
            </a:r>
            <a:r>
              <a:rPr lang="it-IT">
                <a:cs typeface="Calibri"/>
              </a:rPr>
              <a:t> </a:t>
            </a:r>
            <a:r>
              <a:rPr lang="it-IT" err="1">
                <a:cs typeface="Calibri"/>
              </a:rPr>
              <a:t>initialized</a:t>
            </a:r>
            <a:r>
              <a:rPr lang="it-IT">
                <a:cs typeface="Calibri"/>
              </a:rPr>
              <a:t>.</a:t>
            </a:r>
          </a:p>
          <a:p>
            <a:r>
              <a:rPr lang="it-IT" err="1">
                <a:cs typeface="Calibri"/>
              </a:rPr>
              <a:t>Parameters</a:t>
            </a:r>
            <a:r>
              <a:rPr lang="it-IT">
                <a:cs typeface="Calibri"/>
              </a:rPr>
              <a:t>:</a:t>
            </a:r>
          </a:p>
          <a:p>
            <a:r>
              <a:rPr lang="it-IT" b="1" err="1">
                <a:cs typeface="Calibri"/>
              </a:rPr>
              <a:t>inode</a:t>
            </a:r>
            <a:r>
              <a:rPr lang="it-IT">
                <a:cs typeface="Calibri"/>
              </a:rPr>
              <a:t>:  a pointer to an </a:t>
            </a:r>
            <a:r>
              <a:rPr lang="it-IT" err="1">
                <a:cs typeface="Calibri"/>
              </a:rPr>
              <a:t>inode</a:t>
            </a:r>
            <a:r>
              <a:rPr lang="it-IT">
                <a:cs typeface="Calibri"/>
              </a:rPr>
              <a:t>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err="1">
                <a:cs typeface="Calibri"/>
              </a:rPr>
              <a:t>filep</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endParaRPr lang="it-IT">
              <a:cs typeface="Calibri"/>
            </a:endParaRPr>
          </a:p>
          <a:p>
            <a:r>
              <a:rPr lang="it-IT" b="1" err="1">
                <a:cs typeface="Calibri"/>
              </a:rPr>
              <a:t>return</a:t>
            </a:r>
            <a:r>
              <a:rPr lang="it-IT">
                <a:cs typeface="Calibri"/>
              </a:rPr>
              <a:t>: </a:t>
            </a:r>
            <a:r>
              <a:rPr lang="it-IT" err="1">
                <a:cs typeface="Calibri"/>
              </a:rPr>
              <a:t>returns</a:t>
            </a:r>
            <a:r>
              <a:rPr lang="it-IT">
                <a:cs typeface="Calibri"/>
              </a:rPr>
              <a:t> 0 </a:t>
            </a:r>
            <a:r>
              <a:rPr lang="it-IT" err="1">
                <a:cs typeface="Calibri"/>
              </a:rPr>
              <a:t>if</a:t>
            </a:r>
            <a:r>
              <a:rPr lang="it-IT">
                <a:cs typeface="Calibri"/>
              </a:rPr>
              <a:t> </a:t>
            </a:r>
            <a:r>
              <a:rPr lang="it-IT" err="1">
                <a:cs typeface="Calibri"/>
              </a:rPr>
              <a:t>successful</a:t>
            </a:r>
            <a:endParaRPr lang="it-IT">
              <a:cs typeface="Calibri"/>
            </a:endParaRPr>
          </a:p>
        </p:txBody>
      </p:sp>
      <p:pic>
        <p:nvPicPr>
          <p:cNvPr id="8" name="Immagine 7">
            <a:extLst>
              <a:ext uri="{FF2B5EF4-FFF2-40B4-BE49-F238E27FC236}">
                <a16:creationId xmlns:a16="http://schemas.microsoft.com/office/drawing/2014/main" id="{5EAE9992-BD51-DB65-F389-D2FF63D0AC62}"/>
              </a:ext>
            </a:extLst>
          </p:cNvPr>
          <p:cNvPicPr>
            <a:picLocks noChangeAspect="1"/>
          </p:cNvPicPr>
          <p:nvPr/>
        </p:nvPicPr>
        <p:blipFill>
          <a:blip r:embed="rId2"/>
          <a:stretch>
            <a:fillRect/>
          </a:stretch>
        </p:blipFill>
        <p:spPr>
          <a:xfrm>
            <a:off x="919630" y="5917825"/>
            <a:ext cx="5650088" cy="328249"/>
          </a:xfrm>
          <a:prstGeom prst="rect">
            <a:avLst/>
          </a:prstGeom>
        </p:spPr>
      </p:pic>
      <p:pic>
        <p:nvPicPr>
          <p:cNvPr id="7" name="Graphic 6" descr="Gears outline">
            <a:extLst>
              <a:ext uri="{FF2B5EF4-FFF2-40B4-BE49-F238E27FC236}">
                <a16:creationId xmlns:a16="http://schemas.microsoft.com/office/drawing/2014/main" id="{A255BF40-C2BF-5CC1-6F28-7088A90F24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43735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17</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644B1801-6A34-D511-0BD0-CBFB67378723}"/>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b="1">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a:solidFill>
                  <a:schemeClr val="bg2">
                    <a:lumMod val="75000"/>
                  </a:schemeClr>
                </a:solidFill>
                <a:cs typeface="Calibri"/>
              </a:rPr>
              <a:t>sha1_ioctl</a:t>
            </a:r>
          </a:p>
          <a:p>
            <a:pPr marL="285750" indent="-285750">
              <a:buFont typeface="Arial"/>
              <a:buChar char="•"/>
            </a:pPr>
            <a:r>
              <a:rPr lang="it-IT">
                <a:solidFill>
                  <a:schemeClr val="bg2">
                    <a:lumMod val="75000"/>
                  </a:schemeClr>
                </a:solidFill>
                <a:cs typeface="Calibri"/>
              </a:rPr>
              <a:t>sha1_release</a:t>
            </a:r>
          </a:p>
        </p:txBody>
      </p:sp>
      <p:pic>
        <p:nvPicPr>
          <p:cNvPr id="10" name="Immagine 9">
            <a:extLst>
              <a:ext uri="{FF2B5EF4-FFF2-40B4-BE49-F238E27FC236}">
                <a16:creationId xmlns:a16="http://schemas.microsoft.com/office/drawing/2014/main" id="{F70C4EBD-F357-8599-BF68-3DF25A9B6960}"/>
              </a:ext>
            </a:extLst>
          </p:cNvPr>
          <p:cNvPicPr>
            <a:picLocks noChangeAspect="1"/>
          </p:cNvPicPr>
          <p:nvPr/>
        </p:nvPicPr>
        <p:blipFill>
          <a:blip r:embed="rId2"/>
          <a:stretch>
            <a:fillRect/>
          </a:stretch>
        </p:blipFill>
        <p:spPr>
          <a:xfrm>
            <a:off x="919630" y="5917825"/>
            <a:ext cx="5650088" cy="328249"/>
          </a:xfrm>
          <a:prstGeom prst="rect">
            <a:avLst/>
          </a:prstGeom>
        </p:spPr>
      </p:pic>
      <p:pic>
        <p:nvPicPr>
          <p:cNvPr id="6" name="Graphic 5" descr="Gears outline">
            <a:extLst>
              <a:ext uri="{FF2B5EF4-FFF2-40B4-BE49-F238E27FC236}">
                <a16:creationId xmlns:a16="http://schemas.microsoft.com/office/drawing/2014/main" id="{9351E705-A2D4-10A9-E8FA-98F2890903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04F4939F-402E-8AAD-2BE2-EBBD910B7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231" y="1853802"/>
            <a:ext cx="4235018" cy="3390267"/>
          </a:xfrm>
          <a:prstGeom prst="rect">
            <a:avLst/>
          </a:prstGeom>
        </p:spPr>
      </p:pic>
    </p:spTree>
    <p:extLst>
      <p:ext uri="{BB962C8B-B14F-4D97-AF65-F5344CB8AC3E}">
        <p14:creationId xmlns:p14="http://schemas.microsoft.com/office/powerpoint/2010/main" val="3052222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18</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5" name="CasellaDiTesto 4">
            <a:extLst>
              <a:ext uri="{FF2B5EF4-FFF2-40B4-BE49-F238E27FC236}">
                <a16:creationId xmlns:a16="http://schemas.microsoft.com/office/drawing/2014/main" id="{9499F067-AA66-4747-9508-E3CCE4A55BB1}"/>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b="1">
                <a:cs typeface="Calibri"/>
              </a:rPr>
              <a:t>sha1_read</a:t>
            </a:r>
            <a:endParaRPr lang="en-US" b="1">
              <a:cs typeface="Calibri"/>
            </a:endParaRPr>
          </a:p>
          <a:p>
            <a:pPr marL="285750" indent="-285750">
              <a:buFont typeface="Arial,Sans-Serif"/>
              <a:buChar char="•"/>
            </a:pPr>
            <a:r>
              <a:rPr lang="it-IT">
                <a:solidFill>
                  <a:schemeClr val="bg2">
                    <a:lumMod val="75000"/>
                  </a:schemeClr>
                </a:solidFill>
                <a:cs typeface="Calibri"/>
              </a:rPr>
              <a:t>sha1_write</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sp>
        <p:nvSpPr>
          <p:cNvPr id="7" name="CasellaDiTesto 3">
            <a:extLst>
              <a:ext uri="{FF2B5EF4-FFF2-40B4-BE49-F238E27FC236}">
                <a16:creationId xmlns:a16="http://schemas.microsoft.com/office/drawing/2014/main" id="{38493651-6786-DAFF-3999-A37D2F07779E}"/>
              </a:ext>
            </a:extLst>
          </p:cNvPr>
          <p:cNvSpPr txBox="1"/>
          <p:nvPr/>
        </p:nvSpPr>
        <p:spPr>
          <a:xfrm>
            <a:off x="4425399" y="2172952"/>
            <a:ext cx="69426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whenever</a:t>
            </a:r>
            <a:r>
              <a:rPr lang="it-IT">
                <a:cs typeface="Calibri"/>
              </a:rPr>
              <a:t> a </a:t>
            </a:r>
            <a:r>
              <a:rPr lang="it-IT" err="1">
                <a:cs typeface="Calibri"/>
              </a:rPr>
              <a:t>process</a:t>
            </a:r>
            <a:r>
              <a:rPr lang="it-IT">
                <a:cs typeface="Calibri"/>
              </a:rPr>
              <a:t> </a:t>
            </a:r>
            <a:r>
              <a:rPr lang="it-IT" err="1">
                <a:cs typeface="Calibri"/>
              </a:rPr>
              <a:t>which</a:t>
            </a:r>
            <a:r>
              <a:rPr lang="it-IT">
                <a:cs typeface="Calibri"/>
              </a:rPr>
              <a:t> </a:t>
            </a:r>
            <a:r>
              <a:rPr lang="it-IT" err="1">
                <a:cs typeface="Calibri"/>
              </a:rPr>
              <a:t>has</a:t>
            </a:r>
            <a:r>
              <a:rPr lang="it-IT">
                <a:cs typeface="Calibri"/>
              </a:rPr>
              <a:t> </a:t>
            </a:r>
            <a:r>
              <a:rPr lang="it-IT" err="1">
                <a:cs typeface="Calibri"/>
              </a:rPr>
              <a:t>already</a:t>
            </a:r>
            <a:r>
              <a:rPr lang="it-IT">
                <a:cs typeface="Calibri"/>
              </a:rPr>
              <a:t> </a:t>
            </a:r>
            <a:r>
              <a:rPr lang="it-IT" err="1">
                <a:cs typeface="Calibri"/>
              </a:rPr>
              <a:t>opened</a:t>
            </a:r>
            <a:r>
              <a:rPr lang="it-IT">
                <a:cs typeface="Calibri"/>
              </a:rPr>
              <a:t> the device file </a:t>
            </a:r>
            <a:r>
              <a:rPr lang="it-IT" err="1">
                <a:cs typeface="Calibri"/>
              </a:rPr>
              <a:t>attempts</a:t>
            </a:r>
            <a:r>
              <a:rPr lang="it-IT">
                <a:cs typeface="Calibri"/>
              </a:rPr>
              <a:t> to </a:t>
            </a:r>
            <a:r>
              <a:rPr lang="it-IT" err="1">
                <a:cs typeface="Calibri"/>
              </a:rPr>
              <a:t>read</a:t>
            </a:r>
            <a:r>
              <a:rPr lang="it-IT">
                <a:cs typeface="Calibri"/>
              </a:rPr>
              <a:t> from </a:t>
            </a:r>
            <a:r>
              <a:rPr lang="it-IT" err="1">
                <a:cs typeface="Calibri"/>
              </a:rPr>
              <a:t>it</a:t>
            </a:r>
            <a:r>
              <a:rPr lang="it-IT">
                <a:cs typeface="Calibri"/>
              </a:rPr>
              <a:t>.</a:t>
            </a:r>
          </a:p>
          <a:p>
            <a:r>
              <a:rPr lang="it-IT" err="1">
                <a:cs typeface="Calibri"/>
              </a:rPr>
              <a:t>Starting</a:t>
            </a:r>
            <a:r>
              <a:rPr lang="it-IT">
                <a:cs typeface="Calibri"/>
              </a:rPr>
              <a:t> from the </a:t>
            </a:r>
            <a:r>
              <a:rPr lang="it-IT" err="1">
                <a:cs typeface="Calibri"/>
              </a:rPr>
              <a:t>address</a:t>
            </a:r>
            <a:r>
              <a:rPr lang="it-IT">
                <a:cs typeface="Calibri"/>
              </a:rPr>
              <a:t> </a:t>
            </a:r>
            <a:r>
              <a:rPr lang="it-IT" err="1">
                <a:cs typeface="Calibri"/>
              </a:rPr>
              <a:t>selected</a:t>
            </a:r>
            <a:r>
              <a:rPr lang="it-IT">
                <a:cs typeface="Calibri"/>
              </a:rPr>
              <a:t> </a:t>
            </a:r>
            <a:r>
              <a:rPr lang="it-IT" err="1">
                <a:cs typeface="Calibri"/>
              </a:rPr>
              <a:t>using</a:t>
            </a:r>
            <a:r>
              <a:rPr lang="it-IT">
                <a:cs typeface="Calibri"/>
              </a:rPr>
              <a:t> the </a:t>
            </a:r>
            <a:r>
              <a:rPr lang="it-IT" err="1">
                <a:cs typeface="Calibri"/>
              </a:rPr>
              <a:t>ioctl</a:t>
            </a:r>
            <a:r>
              <a:rPr lang="it-IT">
                <a:cs typeface="Calibri"/>
              </a:rPr>
              <a:t> the device </a:t>
            </a:r>
            <a:r>
              <a:rPr lang="it-IT" err="1">
                <a:cs typeface="Calibri"/>
              </a:rPr>
              <a:t>registers</a:t>
            </a:r>
            <a:r>
              <a:rPr lang="it-IT">
                <a:cs typeface="Calibri"/>
              </a:rPr>
              <a:t> are </a:t>
            </a:r>
            <a:r>
              <a:rPr lang="it-IT" err="1">
                <a:cs typeface="Calibri"/>
              </a:rPr>
              <a:t>readed</a:t>
            </a:r>
            <a:r>
              <a:rPr lang="it-IT">
                <a:cs typeface="Calibri"/>
              </a:rPr>
              <a:t> for the </a:t>
            </a:r>
            <a:r>
              <a:rPr lang="it-IT" err="1">
                <a:cs typeface="Calibri"/>
              </a:rPr>
              <a:t>length</a:t>
            </a:r>
            <a:r>
              <a:rPr lang="it-IT">
                <a:cs typeface="Calibri"/>
              </a:rPr>
              <a:t> of the buffer </a:t>
            </a:r>
            <a:r>
              <a:rPr lang="it-IT" err="1">
                <a:cs typeface="Calibri"/>
              </a:rPr>
              <a:t>specified</a:t>
            </a:r>
            <a:r>
              <a:rPr lang="it-IT">
                <a:cs typeface="Calibri"/>
              </a:rPr>
              <a:t> </a:t>
            </a:r>
            <a:r>
              <a:rPr lang="it-IT" err="1">
                <a:cs typeface="Calibri"/>
              </a:rPr>
              <a:t>as</a:t>
            </a:r>
            <a:r>
              <a:rPr lang="it-IT">
                <a:cs typeface="Calibri"/>
              </a:rPr>
              <a:t> </a:t>
            </a:r>
            <a:r>
              <a:rPr lang="it-IT" err="1">
                <a:cs typeface="Calibri"/>
              </a:rPr>
              <a:t>function</a:t>
            </a:r>
            <a:r>
              <a:rPr lang="it-IT">
                <a:cs typeface="Calibri"/>
              </a:rPr>
              <a:t> </a:t>
            </a:r>
            <a:r>
              <a:rPr lang="it-IT" err="1">
                <a:cs typeface="Calibri"/>
              </a:rPr>
              <a:t>argument</a:t>
            </a:r>
            <a:r>
              <a:rPr lang="it-IT">
                <a:cs typeface="Calibri"/>
              </a:rPr>
              <a:t>.</a:t>
            </a:r>
          </a:p>
          <a:p>
            <a:r>
              <a:rPr lang="it-IT" err="1">
                <a:cs typeface="Calibri"/>
              </a:rPr>
              <a:t>Parameters</a:t>
            </a:r>
            <a:r>
              <a:rPr lang="it-IT">
                <a:cs typeface="Calibri"/>
              </a:rPr>
              <a:t>:</a:t>
            </a:r>
          </a:p>
          <a:p>
            <a:r>
              <a:rPr lang="it-IT" b="1">
                <a:cs typeface="Calibri"/>
              </a:rPr>
              <a:t>file</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a:cs typeface="Calibri"/>
              </a:rPr>
              <a:t>buffer</a:t>
            </a:r>
            <a:r>
              <a:rPr lang="it-IT">
                <a:cs typeface="Calibri"/>
              </a:rPr>
              <a:t>: the pointer to the buffer to </a:t>
            </a:r>
            <a:r>
              <a:rPr lang="it-IT" err="1">
                <a:cs typeface="Calibri"/>
              </a:rPr>
              <a:t>which</a:t>
            </a:r>
            <a:r>
              <a:rPr lang="it-IT">
                <a:cs typeface="Calibri"/>
              </a:rPr>
              <a:t> </a:t>
            </a:r>
            <a:r>
              <a:rPr lang="it-IT" err="1">
                <a:cs typeface="Calibri"/>
              </a:rPr>
              <a:t>this</a:t>
            </a:r>
            <a:r>
              <a:rPr lang="it-IT">
                <a:cs typeface="Calibri"/>
              </a:rPr>
              <a:t> </a:t>
            </a:r>
            <a:r>
              <a:rPr lang="it-IT" err="1">
                <a:cs typeface="Calibri"/>
              </a:rPr>
              <a:t>function</a:t>
            </a:r>
            <a:r>
              <a:rPr lang="it-IT">
                <a:cs typeface="Calibri"/>
              </a:rPr>
              <a:t> </a:t>
            </a:r>
            <a:r>
              <a:rPr lang="it-IT" err="1">
                <a:cs typeface="Calibri"/>
              </a:rPr>
              <a:t>writes</a:t>
            </a:r>
            <a:r>
              <a:rPr lang="it-IT">
                <a:cs typeface="Calibri"/>
              </a:rPr>
              <a:t> the data</a:t>
            </a:r>
          </a:p>
          <a:p>
            <a:r>
              <a:rPr lang="it-IT" b="1" err="1">
                <a:cs typeface="Calibri"/>
              </a:rPr>
              <a:t>length</a:t>
            </a:r>
            <a:r>
              <a:rPr lang="it-IT">
                <a:cs typeface="Calibri"/>
              </a:rPr>
              <a:t>: the </a:t>
            </a:r>
            <a:r>
              <a:rPr lang="it-IT" err="1">
                <a:cs typeface="Calibri"/>
              </a:rPr>
              <a:t>length</a:t>
            </a:r>
            <a:r>
              <a:rPr lang="it-IT">
                <a:cs typeface="Calibri"/>
              </a:rPr>
              <a:t> of the buffer</a:t>
            </a:r>
          </a:p>
          <a:p>
            <a:r>
              <a:rPr lang="it-IT" b="1">
                <a:cs typeface="Calibri"/>
              </a:rPr>
              <a:t>offset</a:t>
            </a:r>
            <a:r>
              <a:rPr lang="it-IT">
                <a:cs typeface="Calibri"/>
              </a:rPr>
              <a:t>: the offset </a:t>
            </a:r>
            <a:r>
              <a:rPr lang="it-IT" err="1">
                <a:cs typeface="Calibri"/>
              </a:rPr>
              <a:t>if</a:t>
            </a:r>
            <a:r>
              <a:rPr lang="it-IT">
                <a:cs typeface="Calibri"/>
              </a:rPr>
              <a:t> </a:t>
            </a:r>
            <a:r>
              <a:rPr lang="it-IT" err="1">
                <a:cs typeface="Calibri"/>
              </a:rPr>
              <a:t>required</a:t>
            </a:r>
            <a:endParaRPr lang="it-IT">
              <a:cs typeface="Calibri"/>
            </a:endParaRPr>
          </a:p>
          <a:p>
            <a:endParaRPr lang="it-IT">
              <a:cs typeface="Calibri"/>
            </a:endParaRPr>
          </a:p>
          <a:p>
            <a:r>
              <a:rPr lang="it-IT" b="1" err="1">
                <a:cs typeface="Calibri"/>
              </a:rPr>
              <a:t>return</a:t>
            </a:r>
            <a:r>
              <a:rPr lang="it-IT" b="1">
                <a:cs typeface="Calibri"/>
              </a:rPr>
              <a:t>:</a:t>
            </a:r>
            <a:r>
              <a:rPr lang="it-IT">
                <a:cs typeface="Calibri"/>
              </a:rPr>
              <a:t> </a:t>
            </a:r>
            <a:r>
              <a:rPr lang="it-IT" err="1">
                <a:cs typeface="Calibri"/>
              </a:rPr>
              <a:t>returns</a:t>
            </a:r>
            <a:r>
              <a:rPr lang="it-IT">
                <a:cs typeface="Calibri"/>
              </a:rPr>
              <a:t> the </a:t>
            </a:r>
            <a:r>
              <a:rPr lang="it-IT" err="1">
                <a:cs typeface="Calibri"/>
              </a:rPr>
              <a:t>number</a:t>
            </a:r>
            <a:r>
              <a:rPr lang="it-IT">
                <a:cs typeface="Calibri"/>
              </a:rPr>
              <a:t> of bytes </a:t>
            </a:r>
            <a:r>
              <a:rPr lang="it-IT" err="1">
                <a:cs typeface="Calibri"/>
              </a:rPr>
              <a:t>that</a:t>
            </a:r>
            <a:r>
              <a:rPr lang="it-IT">
                <a:cs typeface="Calibri"/>
              </a:rPr>
              <a:t> </a:t>
            </a:r>
            <a:r>
              <a:rPr lang="it-IT" err="1">
                <a:cs typeface="Calibri"/>
              </a:rPr>
              <a:t>have</a:t>
            </a:r>
            <a:r>
              <a:rPr lang="it-IT">
                <a:cs typeface="Calibri"/>
              </a:rPr>
              <a:t> </a:t>
            </a:r>
            <a:r>
              <a:rPr lang="it-IT" err="1">
                <a:cs typeface="Calibri"/>
              </a:rPr>
              <a:t>been</a:t>
            </a:r>
            <a:r>
              <a:rPr lang="it-IT">
                <a:cs typeface="Calibri"/>
              </a:rPr>
              <a:t> </a:t>
            </a:r>
            <a:r>
              <a:rPr lang="it-IT" err="1">
                <a:cs typeface="Calibri"/>
              </a:rPr>
              <a:t>correctly</a:t>
            </a:r>
            <a:r>
              <a:rPr lang="it-IT">
                <a:cs typeface="Calibri"/>
              </a:rPr>
              <a:t> </a:t>
            </a:r>
            <a:r>
              <a:rPr lang="it-IT" err="1">
                <a:cs typeface="Calibri"/>
              </a:rPr>
              <a:t>readed</a:t>
            </a:r>
            <a:endParaRPr lang="it-IT">
              <a:cs typeface="Calibri"/>
            </a:endParaRPr>
          </a:p>
        </p:txBody>
      </p:sp>
      <p:pic>
        <p:nvPicPr>
          <p:cNvPr id="8" name="Immagine 8">
            <a:extLst>
              <a:ext uri="{FF2B5EF4-FFF2-40B4-BE49-F238E27FC236}">
                <a16:creationId xmlns:a16="http://schemas.microsoft.com/office/drawing/2014/main" id="{DAA86D9E-E41B-F438-F3B0-B68B1E91A048}"/>
              </a:ext>
            </a:extLst>
          </p:cNvPr>
          <p:cNvPicPr>
            <a:picLocks noChangeAspect="1"/>
          </p:cNvPicPr>
          <p:nvPr/>
        </p:nvPicPr>
        <p:blipFill>
          <a:blip r:embed="rId2"/>
          <a:stretch>
            <a:fillRect/>
          </a:stretch>
        </p:blipFill>
        <p:spPr>
          <a:xfrm>
            <a:off x="927176" y="5917825"/>
            <a:ext cx="8735718" cy="333414"/>
          </a:xfrm>
          <a:prstGeom prst="rect">
            <a:avLst/>
          </a:prstGeom>
        </p:spPr>
      </p:pic>
      <p:pic>
        <p:nvPicPr>
          <p:cNvPr id="6" name="Graphic 5" descr="Gears outline">
            <a:extLst>
              <a:ext uri="{FF2B5EF4-FFF2-40B4-BE49-F238E27FC236}">
                <a16:creationId xmlns:a16="http://schemas.microsoft.com/office/drawing/2014/main" id="{13EEC8BD-1876-373A-2E5B-18FE95CE97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398569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19</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5" name="CasellaDiTesto 4">
            <a:extLst>
              <a:ext uri="{FF2B5EF4-FFF2-40B4-BE49-F238E27FC236}">
                <a16:creationId xmlns:a16="http://schemas.microsoft.com/office/drawing/2014/main" id="{9499F067-AA66-4747-9508-E3CCE4A55BB1}"/>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b="1">
                <a:cs typeface="Calibri"/>
              </a:rPr>
              <a:t>sha1_read</a:t>
            </a:r>
            <a:endParaRPr lang="en-US" b="1">
              <a:cs typeface="Calibri"/>
            </a:endParaRPr>
          </a:p>
          <a:p>
            <a:pPr marL="285750" indent="-285750">
              <a:buFont typeface="Arial,Sans-Serif"/>
              <a:buChar char="•"/>
            </a:pPr>
            <a:r>
              <a:rPr lang="it-IT">
                <a:solidFill>
                  <a:schemeClr val="bg2">
                    <a:lumMod val="75000"/>
                  </a:schemeClr>
                </a:solidFill>
                <a:cs typeface="Calibri"/>
              </a:rPr>
              <a:t>sha1_write</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pic>
        <p:nvPicPr>
          <p:cNvPr id="6" name="Graphic 5" descr="Gears outline">
            <a:extLst>
              <a:ext uri="{FF2B5EF4-FFF2-40B4-BE49-F238E27FC236}">
                <a16:creationId xmlns:a16="http://schemas.microsoft.com/office/drawing/2014/main" id="{C4CD2DAC-B1B1-CE7B-22C1-667C2B7EB5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803" y="996060"/>
            <a:ext cx="426574" cy="426574"/>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969286BB-2786-C00C-44D4-5A66554DE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973" y="1582117"/>
            <a:ext cx="4179904" cy="4978612"/>
          </a:xfrm>
          <a:prstGeom prst="rect">
            <a:avLst/>
          </a:prstGeom>
        </p:spPr>
      </p:pic>
    </p:spTree>
    <p:extLst>
      <p:ext uri="{BB962C8B-B14F-4D97-AF65-F5344CB8AC3E}">
        <p14:creationId xmlns:p14="http://schemas.microsoft.com/office/powerpoint/2010/main" val="10485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p9">
            <a:extLst>
              <a:ext uri="{FF2B5EF4-FFF2-40B4-BE49-F238E27FC236}">
                <a16:creationId xmlns:a16="http://schemas.microsoft.com/office/drawing/2014/main" id="{F425D93B-5223-4043-881B-322BF77DD61E}"/>
              </a:ext>
            </a:extLst>
          </p:cNvPr>
          <p:cNvSpPr/>
          <p:nvPr/>
        </p:nvSpPr>
        <p:spPr>
          <a:xfrm>
            <a:off x="4676197" y="1662545"/>
            <a:ext cx="1207943" cy="848591"/>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5" name="shp10">
            <a:extLst>
              <a:ext uri="{FF2B5EF4-FFF2-40B4-BE49-F238E27FC236}">
                <a16:creationId xmlns:a16="http://schemas.microsoft.com/office/drawing/2014/main" id="{A199D831-256B-4057-9470-29FB67B132EA}"/>
              </a:ext>
            </a:extLst>
          </p:cNvPr>
          <p:cNvSpPr/>
          <p:nvPr/>
        </p:nvSpPr>
        <p:spPr>
          <a:xfrm>
            <a:off x="4169640" y="985692"/>
            <a:ext cx="798079" cy="1329170"/>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16" name="shp11">
            <a:extLst>
              <a:ext uri="{FF2B5EF4-FFF2-40B4-BE49-F238E27FC236}">
                <a16:creationId xmlns:a16="http://schemas.microsoft.com/office/drawing/2014/main" id="{9163A13A-47F8-4C2D-85EC-D3EE3C8940A6}"/>
              </a:ext>
            </a:extLst>
          </p:cNvPr>
          <p:cNvSpPr/>
          <p:nvPr/>
        </p:nvSpPr>
        <p:spPr>
          <a:xfrm>
            <a:off x="4713720" y="751897"/>
            <a:ext cx="1170420" cy="828386"/>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8" name="shp12">
            <a:extLst>
              <a:ext uri="{FF2B5EF4-FFF2-40B4-BE49-F238E27FC236}">
                <a16:creationId xmlns:a16="http://schemas.microsoft.com/office/drawing/2014/main" id="{56903505-31C8-4A27-9865-EF568835627D}"/>
              </a:ext>
            </a:extLst>
          </p:cNvPr>
          <p:cNvSpPr txBox="1"/>
          <p:nvPr/>
        </p:nvSpPr>
        <p:spPr>
          <a:xfrm>
            <a:off x="5078845" y="1818409"/>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6</a:t>
            </a:r>
            <a:endParaRPr sz="1600"/>
          </a:p>
        </p:txBody>
      </p:sp>
      <p:sp>
        <p:nvSpPr>
          <p:cNvPr id="21" name="shp14">
            <a:extLst>
              <a:ext uri="{FF2B5EF4-FFF2-40B4-BE49-F238E27FC236}">
                <a16:creationId xmlns:a16="http://schemas.microsoft.com/office/drawing/2014/main" id="{F42691FF-6474-4735-9964-CC25E97300F8}"/>
              </a:ext>
            </a:extLst>
          </p:cNvPr>
          <p:cNvSpPr/>
          <p:nvPr/>
        </p:nvSpPr>
        <p:spPr>
          <a:xfrm>
            <a:off x="6314209" y="1662545"/>
            <a:ext cx="1207943" cy="848591"/>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2" name="shp15">
            <a:extLst>
              <a:ext uri="{FF2B5EF4-FFF2-40B4-BE49-F238E27FC236}">
                <a16:creationId xmlns:a16="http://schemas.microsoft.com/office/drawing/2014/main" id="{02936E76-8064-449B-89B9-E835DE455DA7}"/>
              </a:ext>
            </a:extLst>
          </p:cNvPr>
          <p:cNvSpPr/>
          <p:nvPr/>
        </p:nvSpPr>
        <p:spPr>
          <a:xfrm>
            <a:off x="6314209" y="751897"/>
            <a:ext cx="1170420" cy="828386"/>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3" name="shp16">
            <a:extLst>
              <a:ext uri="{FF2B5EF4-FFF2-40B4-BE49-F238E27FC236}">
                <a16:creationId xmlns:a16="http://schemas.microsoft.com/office/drawing/2014/main" id="{95094F96-A58F-4546-9277-96C094627B18}"/>
              </a:ext>
            </a:extLst>
          </p:cNvPr>
          <p:cNvSpPr/>
          <p:nvPr/>
        </p:nvSpPr>
        <p:spPr>
          <a:xfrm>
            <a:off x="7237845" y="985692"/>
            <a:ext cx="790864" cy="1329170"/>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5" name="shp17">
            <a:extLst>
              <a:ext uri="{FF2B5EF4-FFF2-40B4-BE49-F238E27FC236}">
                <a16:creationId xmlns:a16="http://schemas.microsoft.com/office/drawing/2014/main" id="{F5FBB380-D7DB-4BD7-9195-BEBB0AD57735}"/>
              </a:ext>
            </a:extLst>
          </p:cNvPr>
          <p:cNvSpPr txBox="1"/>
          <p:nvPr/>
        </p:nvSpPr>
        <p:spPr>
          <a:xfrm>
            <a:off x="6689436" y="1803977"/>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1</a:t>
            </a:r>
            <a:endParaRPr sz="1600"/>
          </a:p>
        </p:txBody>
      </p:sp>
      <p:sp>
        <p:nvSpPr>
          <p:cNvPr id="28" name="shp19">
            <a:extLst>
              <a:ext uri="{FF2B5EF4-FFF2-40B4-BE49-F238E27FC236}">
                <a16:creationId xmlns:a16="http://schemas.microsoft.com/office/drawing/2014/main" id="{F4054FBD-4BD0-47DA-A8DD-3FD01A1D6C17}"/>
              </a:ext>
            </a:extLst>
          </p:cNvPr>
          <p:cNvSpPr/>
          <p:nvPr/>
        </p:nvSpPr>
        <p:spPr>
          <a:xfrm>
            <a:off x="7333095" y="2733386"/>
            <a:ext cx="759114" cy="1391227"/>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9" name="shp20">
            <a:extLst>
              <a:ext uri="{FF2B5EF4-FFF2-40B4-BE49-F238E27FC236}">
                <a16:creationId xmlns:a16="http://schemas.microsoft.com/office/drawing/2014/main" id="{C3AD9666-00AA-418B-A36B-BF71E72F2189}"/>
              </a:ext>
            </a:extLst>
          </p:cNvPr>
          <p:cNvSpPr/>
          <p:nvPr/>
        </p:nvSpPr>
        <p:spPr>
          <a:xfrm>
            <a:off x="7807902" y="2625147"/>
            <a:ext cx="1131455" cy="766329"/>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0" name="shp21">
            <a:extLst>
              <a:ext uri="{FF2B5EF4-FFF2-40B4-BE49-F238E27FC236}">
                <a16:creationId xmlns:a16="http://schemas.microsoft.com/office/drawing/2014/main" id="{E068E615-4687-42F7-B31C-16386D800529}"/>
              </a:ext>
            </a:extLst>
          </p:cNvPr>
          <p:cNvSpPr/>
          <p:nvPr/>
        </p:nvSpPr>
        <p:spPr>
          <a:xfrm>
            <a:off x="7807902" y="3473738"/>
            <a:ext cx="1131455" cy="764886"/>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2" name="shp22">
            <a:extLst>
              <a:ext uri="{FF2B5EF4-FFF2-40B4-BE49-F238E27FC236}">
                <a16:creationId xmlns:a16="http://schemas.microsoft.com/office/drawing/2014/main" id="{6C0E9EFD-347B-4268-BD1B-254D7EF495C2}"/>
              </a:ext>
            </a:extLst>
          </p:cNvPr>
          <p:cNvSpPr txBox="1"/>
          <p:nvPr/>
        </p:nvSpPr>
        <p:spPr>
          <a:xfrm>
            <a:off x="7474527" y="3196647"/>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2</a:t>
            </a:r>
            <a:endParaRPr sz="1600"/>
          </a:p>
        </p:txBody>
      </p:sp>
      <p:sp>
        <p:nvSpPr>
          <p:cNvPr id="35" name="shp24">
            <a:extLst>
              <a:ext uri="{FF2B5EF4-FFF2-40B4-BE49-F238E27FC236}">
                <a16:creationId xmlns:a16="http://schemas.microsoft.com/office/drawing/2014/main" id="{26F58B56-11D4-48CA-A15E-78F60AEF6BC7}"/>
              </a:ext>
            </a:extLst>
          </p:cNvPr>
          <p:cNvSpPr/>
          <p:nvPr/>
        </p:nvSpPr>
        <p:spPr>
          <a:xfrm>
            <a:off x="6314209" y="4346864"/>
            <a:ext cx="1207943" cy="848591"/>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6" name="shp25">
            <a:extLst>
              <a:ext uri="{FF2B5EF4-FFF2-40B4-BE49-F238E27FC236}">
                <a16:creationId xmlns:a16="http://schemas.microsoft.com/office/drawing/2014/main" id="{A96C2A09-9E34-4AA0-ACD4-C7D45C02E4A7}"/>
              </a:ext>
            </a:extLst>
          </p:cNvPr>
          <p:cNvSpPr/>
          <p:nvPr/>
        </p:nvSpPr>
        <p:spPr>
          <a:xfrm>
            <a:off x="7232073" y="4543137"/>
            <a:ext cx="796636" cy="1329170"/>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7" name="shp26">
            <a:extLst>
              <a:ext uri="{FF2B5EF4-FFF2-40B4-BE49-F238E27FC236}">
                <a16:creationId xmlns:a16="http://schemas.microsoft.com/office/drawing/2014/main" id="{16BC94B4-653D-4A18-B23A-8711DD8462D7}"/>
              </a:ext>
            </a:extLst>
          </p:cNvPr>
          <p:cNvSpPr/>
          <p:nvPr/>
        </p:nvSpPr>
        <p:spPr>
          <a:xfrm>
            <a:off x="6314209" y="5277716"/>
            <a:ext cx="1170420" cy="828386"/>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9" name="shp27">
            <a:extLst>
              <a:ext uri="{FF2B5EF4-FFF2-40B4-BE49-F238E27FC236}">
                <a16:creationId xmlns:a16="http://schemas.microsoft.com/office/drawing/2014/main" id="{E7C2F112-5C49-40BD-B65E-74F1F1E58A32}"/>
              </a:ext>
            </a:extLst>
          </p:cNvPr>
          <p:cNvSpPr txBox="1"/>
          <p:nvPr/>
        </p:nvSpPr>
        <p:spPr>
          <a:xfrm>
            <a:off x="6667789" y="4582102"/>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3</a:t>
            </a:r>
            <a:endParaRPr sz="1600"/>
          </a:p>
        </p:txBody>
      </p:sp>
      <p:sp>
        <p:nvSpPr>
          <p:cNvPr id="42" name="shp29">
            <a:extLst>
              <a:ext uri="{FF2B5EF4-FFF2-40B4-BE49-F238E27FC236}">
                <a16:creationId xmlns:a16="http://schemas.microsoft.com/office/drawing/2014/main" id="{4374267D-830B-489D-8BA6-6B754B7D27EF}"/>
              </a:ext>
            </a:extLst>
          </p:cNvPr>
          <p:cNvSpPr/>
          <p:nvPr/>
        </p:nvSpPr>
        <p:spPr>
          <a:xfrm>
            <a:off x="4676197" y="4346864"/>
            <a:ext cx="1207943" cy="848591"/>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3" name="shp30">
            <a:extLst>
              <a:ext uri="{FF2B5EF4-FFF2-40B4-BE49-F238E27FC236}">
                <a16:creationId xmlns:a16="http://schemas.microsoft.com/office/drawing/2014/main" id="{ED65AE04-DED8-4867-8B5E-19EE315A3C94}"/>
              </a:ext>
            </a:extLst>
          </p:cNvPr>
          <p:cNvSpPr/>
          <p:nvPr/>
        </p:nvSpPr>
        <p:spPr>
          <a:xfrm>
            <a:off x="4713720" y="5277716"/>
            <a:ext cx="1170420" cy="828386"/>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44" name="shp31">
            <a:extLst>
              <a:ext uri="{FF2B5EF4-FFF2-40B4-BE49-F238E27FC236}">
                <a16:creationId xmlns:a16="http://schemas.microsoft.com/office/drawing/2014/main" id="{389C3DEB-BE53-4619-A8FA-C1D78E40544A}"/>
              </a:ext>
            </a:extLst>
          </p:cNvPr>
          <p:cNvSpPr/>
          <p:nvPr/>
        </p:nvSpPr>
        <p:spPr>
          <a:xfrm>
            <a:off x="4169640" y="4543137"/>
            <a:ext cx="790864" cy="1329170"/>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6" name="shp32">
            <a:extLst>
              <a:ext uri="{FF2B5EF4-FFF2-40B4-BE49-F238E27FC236}">
                <a16:creationId xmlns:a16="http://schemas.microsoft.com/office/drawing/2014/main" id="{EEB596AB-061C-442F-8D02-BF80E79BF0C6}"/>
              </a:ext>
            </a:extLst>
          </p:cNvPr>
          <p:cNvSpPr txBox="1"/>
          <p:nvPr/>
        </p:nvSpPr>
        <p:spPr>
          <a:xfrm>
            <a:off x="5068743" y="4589319"/>
            <a:ext cx="518102" cy="4632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4</a:t>
            </a:r>
            <a:endParaRPr sz="1600"/>
          </a:p>
        </p:txBody>
      </p:sp>
      <p:sp>
        <p:nvSpPr>
          <p:cNvPr id="49" name="shp34">
            <a:extLst>
              <a:ext uri="{FF2B5EF4-FFF2-40B4-BE49-F238E27FC236}">
                <a16:creationId xmlns:a16="http://schemas.microsoft.com/office/drawing/2014/main" id="{0E260B04-5640-424E-A019-4CFE36EB2860}"/>
              </a:ext>
            </a:extLst>
          </p:cNvPr>
          <p:cNvSpPr/>
          <p:nvPr/>
        </p:nvSpPr>
        <p:spPr>
          <a:xfrm>
            <a:off x="4106141" y="2733386"/>
            <a:ext cx="759114" cy="1391227"/>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0" name="shp35">
            <a:extLst>
              <a:ext uri="{FF2B5EF4-FFF2-40B4-BE49-F238E27FC236}">
                <a16:creationId xmlns:a16="http://schemas.microsoft.com/office/drawing/2014/main" id="{1B271FCB-05B8-418B-8FA0-EA0DB000FE96}"/>
              </a:ext>
            </a:extLst>
          </p:cNvPr>
          <p:cNvSpPr/>
          <p:nvPr/>
        </p:nvSpPr>
        <p:spPr>
          <a:xfrm>
            <a:off x="3258993" y="3473738"/>
            <a:ext cx="1132898" cy="764886"/>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51" name="shp36">
            <a:extLst>
              <a:ext uri="{FF2B5EF4-FFF2-40B4-BE49-F238E27FC236}">
                <a16:creationId xmlns:a16="http://schemas.microsoft.com/office/drawing/2014/main" id="{D499CCDE-0E48-4403-B25F-92C049C8CC88}"/>
              </a:ext>
            </a:extLst>
          </p:cNvPr>
          <p:cNvSpPr/>
          <p:nvPr/>
        </p:nvSpPr>
        <p:spPr>
          <a:xfrm>
            <a:off x="3258993" y="2625147"/>
            <a:ext cx="1132898" cy="766329"/>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3" name="shp37">
            <a:extLst>
              <a:ext uri="{FF2B5EF4-FFF2-40B4-BE49-F238E27FC236}">
                <a16:creationId xmlns:a16="http://schemas.microsoft.com/office/drawing/2014/main" id="{2C480349-815C-4501-A2E2-5049AF536897}"/>
              </a:ext>
            </a:extLst>
          </p:cNvPr>
          <p:cNvSpPr txBox="1"/>
          <p:nvPr/>
        </p:nvSpPr>
        <p:spPr>
          <a:xfrm>
            <a:off x="4283652" y="3213965"/>
            <a:ext cx="665307"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5</a:t>
            </a:r>
            <a:endParaRPr sz="1600"/>
          </a:p>
        </p:txBody>
      </p:sp>
      <p:sp>
        <p:nvSpPr>
          <p:cNvPr id="55" name="shp39">
            <a:extLst>
              <a:ext uri="{FF2B5EF4-FFF2-40B4-BE49-F238E27FC236}">
                <a16:creationId xmlns:a16="http://schemas.microsoft.com/office/drawing/2014/main" id="{4ED5A064-8333-42D8-9CC1-C5BD21FDE0CF}"/>
              </a:ext>
            </a:extLst>
          </p:cNvPr>
          <p:cNvSpPr txBox="1"/>
          <p:nvPr/>
        </p:nvSpPr>
        <p:spPr>
          <a:xfrm>
            <a:off x="5204191" y="2762632"/>
            <a:ext cx="1784195" cy="1332736"/>
          </a:xfrm>
          <a:prstGeom prst="rect">
            <a:avLst/>
          </a:prstGeom>
          <a:noFill/>
          <a:ln>
            <a:noFill/>
          </a:ln>
        </p:spPr>
        <p:txBody>
          <a:bodyPr spcFirstLastPara="1" wrap="square" lIns="91425" tIns="45700" rIns="91425" bIns="45700" anchor="t" anchorCtr="0">
            <a:noAutofit/>
          </a:bodyPr>
          <a:lstStyle/>
          <a:p>
            <a:pPr algn="ctr"/>
            <a:r>
              <a:rPr lang="it-IT">
                <a:cs typeface="Calibri"/>
              </a:rPr>
              <a:t>OPERATING</a:t>
            </a:r>
          </a:p>
          <a:p>
            <a:pPr algn="ctr"/>
            <a:r>
              <a:rPr lang="it-IT">
                <a:cs typeface="Calibri"/>
              </a:rPr>
              <a:t>SYSTEMS</a:t>
            </a:r>
            <a:br>
              <a:rPr lang="it-IT">
                <a:cs typeface="Calibri"/>
              </a:rPr>
            </a:br>
            <a:r>
              <a:rPr lang="it-IT">
                <a:cs typeface="Calibri"/>
              </a:rPr>
              <a:t>-</a:t>
            </a:r>
            <a:br>
              <a:rPr lang="it-IT">
                <a:cs typeface="Calibri"/>
              </a:rPr>
            </a:br>
            <a:r>
              <a:rPr lang="it-IT">
                <a:cs typeface="Calibri"/>
              </a:rPr>
              <a:t>Advanced</a:t>
            </a:r>
          </a:p>
          <a:p>
            <a:pPr algn="ctr"/>
            <a:r>
              <a:rPr lang="it-IT">
                <a:cs typeface="Calibri"/>
              </a:rPr>
              <a:t> Project </a:t>
            </a:r>
            <a:endParaRPr lang="it-IT"/>
          </a:p>
        </p:txBody>
      </p:sp>
      <p:sp>
        <p:nvSpPr>
          <p:cNvPr id="81" name="shp40">
            <a:extLst>
              <a:ext uri="{FF2B5EF4-FFF2-40B4-BE49-F238E27FC236}">
                <a16:creationId xmlns:a16="http://schemas.microsoft.com/office/drawing/2014/main" id="{D821F88B-ABCD-4445-9838-CD4350D2F095}"/>
              </a:ext>
            </a:extLst>
          </p:cNvPr>
          <p:cNvSpPr txBox="1">
            <a:spLocks/>
          </p:cNvSpPr>
          <p:nvPr/>
        </p:nvSpPr>
        <p:spPr>
          <a:xfrm flipH="1">
            <a:off x="8138988" y="1161561"/>
            <a:ext cx="2995046" cy="5985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a:latin typeface="Segoe UI Light"/>
              <a:cs typeface="Segoe UI Light"/>
            </a:endParaRPr>
          </a:p>
          <a:p>
            <a:pPr marL="0" indent="0">
              <a:buNone/>
            </a:pPr>
            <a:r>
              <a:rPr lang="en-US" sz="1400" b="1">
                <a:latin typeface="Segoe UI Light"/>
                <a:cs typeface="Segoe UI Light"/>
              </a:rPr>
              <a:t>INTRODUCTION</a:t>
            </a:r>
            <a:endParaRPr lang="en-US" sz="1400" b="1">
              <a:latin typeface="Segoe UI Light" panose="020B0502040204020203" pitchFamily="34" charset="0"/>
              <a:cs typeface="Segoe UI Light" panose="020B0502040204020203" pitchFamily="34" charset="0"/>
            </a:endParaRPr>
          </a:p>
        </p:txBody>
      </p:sp>
      <p:sp>
        <p:nvSpPr>
          <p:cNvPr id="83" name="shp41">
            <a:extLst>
              <a:ext uri="{FF2B5EF4-FFF2-40B4-BE49-F238E27FC236}">
                <a16:creationId xmlns:a16="http://schemas.microsoft.com/office/drawing/2014/main" id="{DCF748BC-A72B-4737-96AB-ED9F63ABCDCE}"/>
              </a:ext>
            </a:extLst>
          </p:cNvPr>
          <p:cNvSpPr txBox="1">
            <a:spLocks/>
          </p:cNvSpPr>
          <p:nvPr/>
        </p:nvSpPr>
        <p:spPr>
          <a:xfrm flipH="1">
            <a:off x="1039381" y="1161561"/>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sz="1400" b="1">
              <a:solidFill>
                <a:schemeClr val="accent1"/>
              </a:solidFill>
              <a:latin typeface="Segoe UI Light"/>
              <a:cs typeface="Segoe UI Light"/>
            </a:endParaRPr>
          </a:p>
          <a:p>
            <a:pPr marL="0" indent="0" algn="r">
              <a:buNone/>
            </a:pPr>
            <a:r>
              <a:rPr lang="en-US" sz="1400" b="1">
                <a:solidFill>
                  <a:schemeClr val="accent1"/>
                </a:solidFill>
                <a:latin typeface="Segoe UI Light"/>
                <a:cs typeface="Segoe UI Light"/>
              </a:rPr>
              <a:t>FINAL CONSIDERATIONS</a:t>
            </a:r>
            <a:endParaRPr lang="en-US">
              <a:solidFill>
                <a:schemeClr val="accent1"/>
              </a:solidFill>
            </a:endParaRPr>
          </a:p>
        </p:txBody>
      </p:sp>
      <p:sp>
        <p:nvSpPr>
          <p:cNvPr id="85" name="shp42">
            <a:extLst>
              <a:ext uri="{FF2B5EF4-FFF2-40B4-BE49-F238E27FC236}">
                <a16:creationId xmlns:a16="http://schemas.microsoft.com/office/drawing/2014/main" id="{E30374D3-E5B4-46B0-ACDC-B16D3A85B3D7}"/>
              </a:ext>
            </a:extLst>
          </p:cNvPr>
          <p:cNvSpPr txBox="1">
            <a:spLocks/>
          </p:cNvSpPr>
          <p:nvPr/>
        </p:nvSpPr>
        <p:spPr>
          <a:xfrm flipH="1">
            <a:off x="9161536" y="3010887"/>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a:solidFill>
                <a:schemeClr val="accent1">
                  <a:lumMod val="60000"/>
                  <a:lumOff val="40000"/>
                </a:schemeClr>
              </a:solidFill>
              <a:latin typeface="Segoe UI Light"/>
              <a:cs typeface="Segoe UI Light"/>
            </a:endParaRPr>
          </a:p>
          <a:p>
            <a:pPr marL="0" indent="0">
              <a:buNone/>
            </a:pPr>
            <a:r>
              <a:rPr lang="en-US" sz="1400" b="1">
                <a:solidFill>
                  <a:schemeClr val="accent1">
                    <a:lumMod val="60000"/>
                    <a:lumOff val="40000"/>
                  </a:schemeClr>
                </a:solidFill>
                <a:latin typeface="Segoe UI Light"/>
                <a:cs typeface="Segoe UI Light"/>
              </a:rPr>
              <a:t>HARDWARE DESCRIPTION</a:t>
            </a:r>
            <a:endParaRPr lang="en-US" sz="1400">
              <a:solidFill>
                <a:schemeClr val="accent1">
                  <a:lumMod val="60000"/>
                  <a:lumOff val="40000"/>
                </a:schemeClr>
              </a:solidFill>
              <a:latin typeface="Segoe UI Light" panose="020B0502040204020203" pitchFamily="34" charset="0"/>
              <a:cs typeface="Segoe UI Light" panose="020B0502040204020203" pitchFamily="34" charset="0"/>
            </a:endParaRPr>
          </a:p>
        </p:txBody>
      </p:sp>
      <p:sp>
        <p:nvSpPr>
          <p:cNvPr id="87" name="shp43">
            <a:extLst>
              <a:ext uri="{FF2B5EF4-FFF2-40B4-BE49-F238E27FC236}">
                <a16:creationId xmlns:a16="http://schemas.microsoft.com/office/drawing/2014/main" id="{DADBD0EA-858C-4F0B-99C7-20A549D7EBBD}"/>
              </a:ext>
            </a:extLst>
          </p:cNvPr>
          <p:cNvSpPr txBox="1">
            <a:spLocks/>
          </p:cNvSpPr>
          <p:nvPr/>
        </p:nvSpPr>
        <p:spPr>
          <a:xfrm flipH="1">
            <a:off x="174808" y="2964188"/>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sz="1400" b="1">
              <a:solidFill>
                <a:schemeClr val="accent2"/>
              </a:solidFill>
              <a:latin typeface="Segoe UI Light"/>
              <a:cs typeface="Segoe UI Light"/>
            </a:endParaRPr>
          </a:p>
          <a:p>
            <a:pPr marL="0" indent="0" algn="r">
              <a:buNone/>
            </a:pPr>
            <a:r>
              <a:rPr lang="en-US" sz="1400" b="1">
                <a:solidFill>
                  <a:schemeClr val="accent2"/>
                </a:solidFill>
                <a:latin typeface="Segoe UI Light"/>
                <a:cs typeface="Segoe UI Light"/>
              </a:rPr>
              <a:t>USER APPLICATION</a:t>
            </a:r>
            <a:endParaRPr lang="en-US" sz="1400">
              <a:solidFill>
                <a:schemeClr val="accent2"/>
              </a:solidFill>
              <a:latin typeface="Segoe UI Light" panose="020B0502040204020203" pitchFamily="34" charset="0"/>
              <a:cs typeface="Segoe UI Light" panose="020B0502040204020203" pitchFamily="34" charset="0"/>
            </a:endParaRPr>
          </a:p>
        </p:txBody>
      </p:sp>
      <p:sp>
        <p:nvSpPr>
          <p:cNvPr id="89" name="shp44">
            <a:extLst>
              <a:ext uri="{FF2B5EF4-FFF2-40B4-BE49-F238E27FC236}">
                <a16:creationId xmlns:a16="http://schemas.microsoft.com/office/drawing/2014/main" id="{F9841D11-6D3E-4B77-934A-BA34521E349C}"/>
              </a:ext>
            </a:extLst>
          </p:cNvPr>
          <p:cNvSpPr txBox="1">
            <a:spLocks/>
          </p:cNvSpPr>
          <p:nvPr/>
        </p:nvSpPr>
        <p:spPr>
          <a:xfrm flipH="1">
            <a:off x="8138988" y="5046019"/>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rgbClr val="FEC55A"/>
                </a:solidFill>
                <a:latin typeface="Segoe UI Light"/>
                <a:cs typeface="Segoe UI Light"/>
              </a:rPr>
              <a:t>WORK STEPS</a:t>
            </a:r>
            <a:endParaRPr lang="en-US" sz="1400" b="1">
              <a:solidFill>
                <a:srgbClr val="FEC55A"/>
              </a:solidFill>
              <a:latin typeface="Segoe UI Light" panose="020B0502040204020203" pitchFamily="34" charset="0"/>
              <a:cs typeface="Segoe UI Light" panose="020B0502040204020203" pitchFamily="34" charset="0"/>
            </a:endParaRPr>
          </a:p>
        </p:txBody>
      </p:sp>
      <p:sp>
        <p:nvSpPr>
          <p:cNvPr id="91" name="shp45">
            <a:extLst>
              <a:ext uri="{FF2B5EF4-FFF2-40B4-BE49-F238E27FC236}">
                <a16:creationId xmlns:a16="http://schemas.microsoft.com/office/drawing/2014/main" id="{BB5D4ED3-7656-466F-891C-2996498D41FF}"/>
              </a:ext>
            </a:extLst>
          </p:cNvPr>
          <p:cNvSpPr txBox="1">
            <a:spLocks/>
          </p:cNvSpPr>
          <p:nvPr/>
        </p:nvSpPr>
        <p:spPr>
          <a:xfrm flipH="1">
            <a:off x="1113722" y="5026724"/>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b="1">
                <a:solidFill>
                  <a:schemeClr val="accent6"/>
                </a:solidFill>
                <a:latin typeface="Segoe UI Light"/>
                <a:cs typeface="Segoe UI Light"/>
              </a:rPr>
              <a:t>DRIVER APPLICATION</a:t>
            </a:r>
            <a:endParaRPr lang="en-US" sz="1400" b="1">
              <a:solidFill>
                <a:schemeClr val="accent6"/>
              </a:solidFill>
              <a:latin typeface="Segoe UI Light" panose="020B0502040204020203" pitchFamily="34" charset="0"/>
              <a:cs typeface="Segoe UI Light" panose="020B0502040204020203" pitchFamily="34" charset="0"/>
            </a:endParaRPr>
          </a:p>
        </p:txBody>
      </p:sp>
      <p:pic>
        <p:nvPicPr>
          <p:cNvPr id="94" name="shp46" descr="Handshake">
            <a:extLst>
              <a:ext uri="{FF2B5EF4-FFF2-40B4-BE49-F238E27FC236}">
                <a16:creationId xmlns:a16="http://schemas.microsoft.com/office/drawing/2014/main" id="{AF7AFA35-9463-41AA-83A5-8A14108AF9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789" y="1010262"/>
            <a:ext cx="516155" cy="516155"/>
          </a:xfrm>
          <a:prstGeom prst="rect">
            <a:avLst/>
          </a:prstGeom>
        </p:spPr>
      </p:pic>
      <p:pic>
        <p:nvPicPr>
          <p:cNvPr id="96" name="shp47" descr="Calligraphy Pen">
            <a:extLst>
              <a:ext uri="{FF2B5EF4-FFF2-40B4-BE49-F238E27FC236}">
                <a16:creationId xmlns:a16="http://schemas.microsoft.com/office/drawing/2014/main" id="{26F29E73-3A8A-4118-B752-33A547ED8B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651" y="1392199"/>
            <a:ext cx="516155" cy="516155"/>
          </a:xfrm>
          <a:prstGeom prst="rect">
            <a:avLst/>
          </a:prstGeom>
        </p:spPr>
      </p:pic>
      <p:pic>
        <p:nvPicPr>
          <p:cNvPr id="38" name="shp49" descr="Clipboard Partially Checked">
            <a:extLst>
              <a:ext uri="{FF2B5EF4-FFF2-40B4-BE49-F238E27FC236}">
                <a16:creationId xmlns:a16="http://schemas.microsoft.com/office/drawing/2014/main" id="{C95C62DD-2886-CFA7-A448-23A0379191A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32336" y="4956138"/>
            <a:ext cx="516155" cy="516155"/>
          </a:xfrm>
          <a:prstGeom prst="rect">
            <a:avLst/>
          </a:prstGeom>
        </p:spPr>
      </p:pic>
      <p:pic>
        <p:nvPicPr>
          <p:cNvPr id="11" name="Elemento grafico 10" descr="Processore contorno">
            <a:extLst>
              <a:ext uri="{FF2B5EF4-FFF2-40B4-BE49-F238E27FC236}">
                <a16:creationId xmlns:a16="http://schemas.microsoft.com/office/drawing/2014/main" id="{B06B8112-87D3-7C6E-C6B4-3FE6EBFDF7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8531" y="2730189"/>
            <a:ext cx="561279" cy="579865"/>
          </a:xfrm>
          <a:prstGeom prst="rect">
            <a:avLst/>
          </a:prstGeom>
        </p:spPr>
      </p:pic>
      <p:pic>
        <p:nvPicPr>
          <p:cNvPr id="4" name="Graphic 3" descr="Male profile outline">
            <a:extLst>
              <a:ext uri="{FF2B5EF4-FFF2-40B4-BE49-F238E27FC236}">
                <a16:creationId xmlns:a16="http://schemas.microsoft.com/office/drawing/2014/main" id="{12FEC389-0978-1B91-33B3-0B1FEE30B6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364" y="3570683"/>
            <a:ext cx="516155" cy="516155"/>
          </a:xfrm>
          <a:prstGeom prst="rect">
            <a:avLst/>
          </a:prstGeom>
        </p:spPr>
      </p:pic>
      <p:pic>
        <p:nvPicPr>
          <p:cNvPr id="6" name="Graphic 5" descr="Gears outline">
            <a:extLst>
              <a:ext uri="{FF2B5EF4-FFF2-40B4-BE49-F238E27FC236}">
                <a16:creationId xmlns:a16="http://schemas.microsoft.com/office/drawing/2014/main" id="{5C4B63E7-0F3B-F702-BEAF-9E6E5B96A9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6004" y="5356151"/>
            <a:ext cx="516156" cy="516156"/>
          </a:xfrm>
          <a:prstGeom prst="rect">
            <a:avLst/>
          </a:prstGeom>
        </p:spPr>
      </p:pic>
    </p:spTree>
    <p:extLst>
      <p:ext uri="{BB962C8B-B14F-4D97-AF65-F5344CB8AC3E}">
        <p14:creationId xmlns:p14="http://schemas.microsoft.com/office/powerpoint/2010/main" val="32933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17383 -0.52083 L -4.16667E-7 -1.11111E-6 " pathEditMode="relative" rAng="0" ptsTypes="AA">
                                      <p:cBhvr>
                                        <p:cTn id="6" dur="1500" fill="hold"/>
                                        <p:tgtEl>
                                          <p:spTgt spid="94"/>
                                        </p:tgtEl>
                                        <p:attrNameLst>
                                          <p:attrName>ppt_x</p:attrName>
                                          <p:attrName>ppt_y</p:attrName>
                                        </p:attrNameLst>
                                      </p:cBhvr>
                                      <p:rCtr x="-8698" y="26042"/>
                                    </p:animMotion>
                                  </p:childTnLst>
                                </p:cTn>
                              </p:par>
                              <p:par>
                                <p:cTn id="7" presetID="0" presetClass="path" presetSubtype="0" accel="50000" decel="50000" fill="hold" grpId="0" nodeType="withEffect">
                                  <p:stCondLst>
                                    <p:cond delay="0"/>
                                  </p:stCondLst>
                                  <p:childTnLst>
                                    <p:animMotion origin="layout" path="M 0.17383 -0.52084 L -2.91667E-6 4.07407E-6 " pathEditMode="relative" rAng="0" ptsTypes="AA">
                                      <p:cBhvr>
                                        <p:cTn id="8" dur="1500" fill="hold"/>
                                        <p:tgtEl>
                                          <p:spTgt spid="25"/>
                                        </p:tgtEl>
                                        <p:attrNameLst>
                                          <p:attrName>ppt_x</p:attrName>
                                          <p:attrName>ppt_y</p:attrName>
                                        </p:attrNameLst>
                                      </p:cBhvr>
                                      <p:rCtr x="-8698" y="26042"/>
                                    </p:animMotion>
                                  </p:childTnLst>
                                </p:cTn>
                              </p:par>
                              <p:par>
                                <p:cTn id="9" presetID="0" presetClass="path" presetSubtype="0" accel="50000" decel="50000" fill="hold" grpId="0" nodeType="withEffect">
                                  <p:stCondLst>
                                    <p:cond delay="0"/>
                                  </p:stCondLst>
                                  <p:childTnLst>
                                    <p:animMotion origin="layout" path="M 0.17383 -0.52083 L -3.33333E-6 -1.48148E-6 " pathEditMode="relative" rAng="0" ptsTypes="AA">
                                      <p:cBhvr>
                                        <p:cTn id="10" dur="1500" fill="hold"/>
                                        <p:tgtEl>
                                          <p:spTgt spid="23"/>
                                        </p:tgtEl>
                                        <p:attrNameLst>
                                          <p:attrName>ppt_x</p:attrName>
                                          <p:attrName>ppt_y</p:attrName>
                                        </p:attrNameLst>
                                      </p:cBhvr>
                                      <p:rCtr x="-8698" y="26042"/>
                                    </p:animMotion>
                                  </p:childTnLst>
                                </p:cTn>
                              </p:par>
                              <p:par>
                                <p:cTn id="11" presetID="0" presetClass="path" presetSubtype="0" accel="50000" decel="50000" fill="hold" grpId="0" nodeType="withEffect">
                                  <p:stCondLst>
                                    <p:cond delay="0"/>
                                  </p:stCondLst>
                                  <p:childTnLst>
                                    <p:animMotion origin="layout" path="M 0.17383 -0.52083 L -8.33333E-7 -1.11111E-6 " pathEditMode="relative" rAng="0" ptsTypes="AA">
                                      <p:cBhvr>
                                        <p:cTn id="12" dur="1500" fill="hold"/>
                                        <p:tgtEl>
                                          <p:spTgt spid="22"/>
                                        </p:tgtEl>
                                        <p:attrNameLst>
                                          <p:attrName>ppt_x</p:attrName>
                                          <p:attrName>ppt_y</p:attrName>
                                        </p:attrNameLst>
                                      </p:cBhvr>
                                      <p:rCtr x="-8698" y="26042"/>
                                    </p:animMotion>
                                  </p:childTnLst>
                                </p:cTn>
                              </p:par>
                              <p:par>
                                <p:cTn id="13" presetID="0" presetClass="path" presetSubtype="0" accel="50000" decel="50000" fill="hold" grpId="0" nodeType="withEffect">
                                  <p:stCondLst>
                                    <p:cond delay="0"/>
                                  </p:stCondLst>
                                  <p:childTnLst>
                                    <p:animMotion origin="layout" path="M 0.17383 -0.52083 L -4.58333E-6 -1.48148E-6 " pathEditMode="relative" rAng="0" ptsTypes="AA">
                                      <p:cBhvr>
                                        <p:cTn id="14" dur="1500" fill="hold"/>
                                        <p:tgtEl>
                                          <p:spTgt spid="21"/>
                                        </p:tgtEl>
                                        <p:attrNameLst>
                                          <p:attrName>ppt_x</p:attrName>
                                          <p:attrName>ppt_y</p:attrName>
                                        </p:attrNameLst>
                                      </p:cBhvr>
                                      <p:rCtr x="-8698" y="26042"/>
                                    </p:animMotion>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par>
                          <p:cTn id="19" fill="hold">
                            <p:stCondLst>
                              <p:cond delay="2000"/>
                            </p:stCondLst>
                            <p:childTnLst>
                              <p:par>
                                <p:cTn id="20" presetID="10" presetClass="entr" presetSubtype="0" fill="hold" grpId="1"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500"/>
                                        <p:tgtEl>
                                          <p:spTgt spid="28"/>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500"/>
                                        <p:tgtEl>
                                          <p:spTgt spid="30"/>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500"/>
                                        <p:tgtEl>
                                          <p:spTgt spid="11"/>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500"/>
                                        <p:tgtEl>
                                          <p:spTgt spid="29"/>
                                        </p:tgtEl>
                                      </p:cBhvr>
                                    </p:animEffect>
                                  </p:childTnLst>
                                </p:cTn>
                              </p:par>
                              <p:par>
                                <p:cTn id="35" presetID="0" presetClass="path" presetSubtype="0" accel="50000" decel="50000" fill="hold" grpId="0" nodeType="withEffect">
                                  <p:stCondLst>
                                    <p:cond delay="0"/>
                                  </p:stCondLst>
                                  <p:childTnLst>
                                    <p:animMotion origin="layout" path="M 0.4461 -1.48148E-6 L -2.08333E-6 -1.48148E-6 " pathEditMode="relative" rAng="0" ptsTypes="AA">
                                      <p:cBhvr>
                                        <p:cTn id="36" dur="1500" fill="hold"/>
                                        <p:tgtEl>
                                          <p:spTgt spid="28"/>
                                        </p:tgtEl>
                                        <p:attrNameLst>
                                          <p:attrName>ppt_x</p:attrName>
                                          <p:attrName>ppt_y</p:attrName>
                                        </p:attrNameLst>
                                      </p:cBhvr>
                                      <p:rCtr x="-22305" y="0"/>
                                    </p:animMotion>
                                  </p:childTnLst>
                                </p:cTn>
                              </p:par>
                              <p:par>
                                <p:cTn id="37" presetID="0" presetClass="path" presetSubtype="0" accel="50000" decel="50000" fill="hold" grpId="0" nodeType="withEffect">
                                  <p:stCondLst>
                                    <p:cond delay="0"/>
                                  </p:stCondLst>
                                  <p:childTnLst>
                                    <p:animMotion origin="layout" path="M 0.44609 2.59259E-6 L 1.45833E-6 2.59259E-6 " pathEditMode="relative" rAng="0" ptsTypes="AA">
                                      <p:cBhvr>
                                        <p:cTn id="38" dur="1500" fill="hold"/>
                                        <p:tgtEl>
                                          <p:spTgt spid="29"/>
                                        </p:tgtEl>
                                        <p:attrNameLst>
                                          <p:attrName>ppt_x</p:attrName>
                                          <p:attrName>ppt_y</p:attrName>
                                        </p:attrNameLst>
                                      </p:cBhvr>
                                      <p:rCtr x="-22305" y="0"/>
                                    </p:animMotion>
                                  </p:childTnLst>
                                </p:cTn>
                              </p:par>
                              <p:par>
                                <p:cTn id="39" presetID="0" presetClass="path" presetSubtype="0" accel="50000" decel="50000" fill="hold" grpId="0" nodeType="withEffect">
                                  <p:stCondLst>
                                    <p:cond delay="0"/>
                                  </p:stCondLst>
                                  <p:childTnLst>
                                    <p:animMotion origin="layout" path="M 0.44609 -3.7037E-7 L 1.04167E-6 -3.7037E-7 " pathEditMode="relative" rAng="0" ptsTypes="AA">
                                      <p:cBhvr>
                                        <p:cTn id="40" dur="1500" fill="hold"/>
                                        <p:tgtEl>
                                          <p:spTgt spid="30"/>
                                        </p:tgtEl>
                                        <p:attrNameLst>
                                          <p:attrName>ppt_x</p:attrName>
                                          <p:attrName>ppt_y</p:attrName>
                                        </p:attrNameLst>
                                      </p:cBhvr>
                                      <p:rCtr x="-22305" y="0"/>
                                    </p:animMotion>
                                  </p:childTnLst>
                                </p:cTn>
                              </p:par>
                              <p:par>
                                <p:cTn id="41" presetID="0" presetClass="path" presetSubtype="0" accel="50000" decel="50000" fill="hold" nodeType="withEffect">
                                  <p:stCondLst>
                                    <p:cond delay="0"/>
                                  </p:stCondLst>
                                  <p:childTnLst>
                                    <p:animMotion origin="layout" path="M 0.44063 -0.00116 L -4.79167E-6 2.22222E-6 " pathEditMode="relative" rAng="0" ptsTypes="AA">
                                      <p:cBhvr>
                                        <p:cTn id="42" dur="1500" fill="hold"/>
                                        <p:tgtEl>
                                          <p:spTgt spid="11"/>
                                        </p:tgtEl>
                                        <p:attrNameLst>
                                          <p:attrName>ppt_x</p:attrName>
                                          <p:attrName>ppt_y</p:attrName>
                                        </p:attrNameLst>
                                      </p:cBhvr>
                                      <p:rCtr x="-22031" y="46"/>
                                    </p:animMotion>
                                  </p:childTnLst>
                                </p:cTn>
                              </p:par>
                              <p:par>
                                <p:cTn id="43" presetID="0" presetClass="path" presetSubtype="0" accel="50000" decel="50000" fill="hold" grpId="0" nodeType="withEffect">
                                  <p:stCondLst>
                                    <p:cond delay="0"/>
                                  </p:stCondLst>
                                  <p:childTnLst>
                                    <p:animMotion origin="layout" path="M 0.4461 1.48148E-6 L -4.58333E-6 1.48148E-6 " pathEditMode="relative" rAng="0" ptsTypes="AA">
                                      <p:cBhvr>
                                        <p:cTn id="44" dur="1500" fill="hold"/>
                                        <p:tgtEl>
                                          <p:spTgt spid="32"/>
                                        </p:tgtEl>
                                        <p:attrNameLst>
                                          <p:attrName>ppt_x</p:attrName>
                                          <p:attrName>ppt_y</p:attrName>
                                        </p:attrNameLst>
                                      </p:cBhvr>
                                      <p:rCtr x="-22305" y="0"/>
                                    </p:animMotion>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childTnLst>
                          </p:cTn>
                        </p:par>
                        <p:par>
                          <p:cTn id="49" fill="hold">
                            <p:stCondLst>
                              <p:cond delay="4000"/>
                            </p:stCondLst>
                            <p:childTnLst>
                              <p:par>
                                <p:cTn id="50" presetID="10" presetClass="entr" presetSubtype="0" fill="hold" grpId="1"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500"/>
                                        <p:tgtEl>
                                          <p:spTgt spid="35"/>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500"/>
                                        <p:tgtEl>
                                          <p:spTgt spid="36"/>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500"/>
                                        <p:tgtEl>
                                          <p:spTgt spid="37"/>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1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500"/>
                                        <p:tgtEl>
                                          <p:spTgt spid="38"/>
                                        </p:tgtEl>
                                      </p:cBhvr>
                                    </p:animEffect>
                                  </p:childTnLst>
                                </p:cTn>
                              </p:par>
                              <p:par>
                                <p:cTn id="65" presetID="0" presetClass="path" presetSubtype="0" accel="50000" decel="50000" fill="hold" grpId="0" nodeType="withEffect">
                                  <p:stCondLst>
                                    <p:cond delay="0"/>
                                  </p:stCondLst>
                                  <p:childTnLst>
                                    <p:animMotion origin="layout" path="M 0.18177 0.55209 L 1.875E-6 -1.85185E-6 " pathEditMode="relative" rAng="0" ptsTypes="AA">
                                      <p:cBhvr>
                                        <p:cTn id="66" dur="1500" fill="hold"/>
                                        <p:tgtEl>
                                          <p:spTgt spid="35"/>
                                        </p:tgtEl>
                                        <p:attrNameLst>
                                          <p:attrName>ppt_x</p:attrName>
                                          <p:attrName>ppt_y</p:attrName>
                                        </p:attrNameLst>
                                      </p:cBhvr>
                                      <p:rCtr x="-9089" y="-27616"/>
                                    </p:animMotion>
                                  </p:childTnLst>
                                </p:cTn>
                              </p:par>
                              <p:par>
                                <p:cTn id="67" presetID="0" presetClass="path" presetSubtype="0" accel="50000" decel="50000" fill="hold" grpId="0" nodeType="withEffect">
                                  <p:stCondLst>
                                    <p:cond delay="0"/>
                                  </p:stCondLst>
                                  <p:childTnLst>
                                    <p:animMotion origin="layout" path="M 0.18177 0.55208 L 8.33333E-7 1.11111E-6 " pathEditMode="relative" rAng="0" ptsTypes="AA">
                                      <p:cBhvr>
                                        <p:cTn id="68" dur="1500" fill="hold"/>
                                        <p:tgtEl>
                                          <p:spTgt spid="36"/>
                                        </p:tgtEl>
                                        <p:attrNameLst>
                                          <p:attrName>ppt_x</p:attrName>
                                          <p:attrName>ppt_y</p:attrName>
                                        </p:attrNameLst>
                                      </p:cBhvr>
                                      <p:rCtr x="-9089" y="-27616"/>
                                    </p:animMotion>
                                  </p:childTnLst>
                                </p:cTn>
                              </p:par>
                              <p:par>
                                <p:cTn id="69" presetID="0" presetClass="path" presetSubtype="0" accel="50000" decel="50000" fill="hold" grpId="0" nodeType="withEffect">
                                  <p:stCondLst>
                                    <p:cond delay="0"/>
                                  </p:stCondLst>
                                  <p:childTnLst>
                                    <p:animMotion origin="layout" path="M 0.18177 0.55208 L 1.875E-6 7.40741E-7 " pathEditMode="relative" rAng="0" ptsTypes="AA">
                                      <p:cBhvr>
                                        <p:cTn id="70" dur="1500" fill="hold"/>
                                        <p:tgtEl>
                                          <p:spTgt spid="37"/>
                                        </p:tgtEl>
                                        <p:attrNameLst>
                                          <p:attrName>ppt_x</p:attrName>
                                          <p:attrName>ppt_y</p:attrName>
                                        </p:attrNameLst>
                                      </p:cBhvr>
                                      <p:rCtr x="-9089" y="-27616"/>
                                    </p:animMotion>
                                  </p:childTnLst>
                                </p:cTn>
                              </p:par>
                              <p:par>
                                <p:cTn id="71" presetID="0" presetClass="path" presetSubtype="0" accel="50000" decel="50000" fill="hold" grpId="0" nodeType="withEffect">
                                  <p:stCondLst>
                                    <p:cond delay="0"/>
                                  </p:stCondLst>
                                  <p:childTnLst>
                                    <p:animMotion origin="layout" path="M 0.18177 0.55208 L 2.08333E-7 4.81481E-6 " pathEditMode="relative" rAng="0" ptsTypes="AA">
                                      <p:cBhvr>
                                        <p:cTn id="72" dur="1500" fill="hold"/>
                                        <p:tgtEl>
                                          <p:spTgt spid="39"/>
                                        </p:tgtEl>
                                        <p:attrNameLst>
                                          <p:attrName>ppt_x</p:attrName>
                                          <p:attrName>ppt_y</p:attrName>
                                        </p:attrNameLst>
                                      </p:cBhvr>
                                      <p:rCtr x="-9089" y="-27616"/>
                                    </p:animMotion>
                                  </p:childTnLst>
                                </p:cTn>
                              </p:par>
                              <p:par>
                                <p:cTn id="73" presetID="0" presetClass="path" presetSubtype="0" accel="50000" decel="50000" fill="hold" nodeType="withEffect">
                                  <p:stCondLst>
                                    <p:cond delay="0"/>
                                  </p:stCondLst>
                                  <p:childTnLst>
                                    <p:animMotion origin="layout" path="M 0.17773 0.55254 L 3.95833E-6 4.81481E-6 " pathEditMode="relative" rAng="0" ptsTypes="AA">
                                      <p:cBhvr>
                                        <p:cTn id="74" dur="1500" fill="hold"/>
                                        <p:tgtEl>
                                          <p:spTgt spid="38"/>
                                        </p:tgtEl>
                                        <p:attrNameLst>
                                          <p:attrName>ppt_x</p:attrName>
                                          <p:attrName>ppt_y</p:attrName>
                                        </p:attrNameLst>
                                      </p:cBhvr>
                                      <p:rCtr x="-8893" y="-27639"/>
                                    </p:animMotion>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childTnLst>
                          </p:cTn>
                        </p:par>
                        <p:par>
                          <p:cTn id="79" fill="hold">
                            <p:stCondLst>
                              <p:cond delay="6000"/>
                            </p:stCondLst>
                            <p:childTnLst>
                              <p:par>
                                <p:cTn id="80" presetID="10" presetClass="entr" presetSubtype="0" fill="hold" grpId="1"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1500"/>
                                        <p:tgtEl>
                                          <p:spTgt spid="42"/>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1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1500"/>
                                        <p:tgtEl>
                                          <p:spTgt spid="6"/>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1500"/>
                                        <p:tgtEl>
                                          <p:spTgt spid="44"/>
                                        </p:tgtEl>
                                      </p:cBhvr>
                                    </p:animEffect>
                                  </p:childTnLst>
                                </p:cTn>
                              </p:par>
                              <p:par>
                                <p:cTn id="92" presetID="10" presetClass="entr" presetSubtype="0" fill="hold" grpId="1"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1500"/>
                                        <p:tgtEl>
                                          <p:spTgt spid="46"/>
                                        </p:tgtEl>
                                      </p:cBhvr>
                                    </p:animEffect>
                                  </p:childTnLst>
                                </p:cTn>
                              </p:par>
                              <p:par>
                                <p:cTn id="95" presetID="0" presetClass="path" presetSubtype="0" accel="50000" decel="50000" fill="hold" grpId="0" nodeType="withEffect">
                                  <p:stCondLst>
                                    <p:cond delay="0"/>
                                  </p:stCondLst>
                                  <p:childTnLst>
                                    <p:animMotion origin="layout" path="M -0.15937 0.38634 L -4.58333E-6 -2.22222E-6 " pathEditMode="fixed" rAng="0" ptsTypes="AA">
                                      <p:cBhvr>
                                        <p:cTn id="96" dur="1500" fill="hold"/>
                                        <p:tgtEl>
                                          <p:spTgt spid="42"/>
                                        </p:tgtEl>
                                        <p:attrNameLst>
                                          <p:attrName>ppt_x</p:attrName>
                                          <p:attrName>ppt_y</p:attrName>
                                        </p:attrNameLst>
                                      </p:cBhvr>
                                      <p:rCtr x="7969" y="-19329"/>
                                    </p:animMotion>
                                  </p:childTnLst>
                                </p:cTn>
                              </p:par>
                              <p:par>
                                <p:cTn id="97" presetID="0" presetClass="path" presetSubtype="0" accel="50000" decel="50000" fill="hold" grpId="0" nodeType="withEffect">
                                  <p:stCondLst>
                                    <p:cond delay="0"/>
                                  </p:stCondLst>
                                  <p:childTnLst>
                                    <p:animMotion origin="layout" path="M -0.15938 0.38634 L 2.5E-6 3.7037E-7 " pathEditMode="fixed" rAng="0" ptsTypes="AA">
                                      <p:cBhvr>
                                        <p:cTn id="98" dur="1500" fill="hold"/>
                                        <p:tgtEl>
                                          <p:spTgt spid="43"/>
                                        </p:tgtEl>
                                        <p:attrNameLst>
                                          <p:attrName>ppt_x</p:attrName>
                                          <p:attrName>ppt_y</p:attrName>
                                        </p:attrNameLst>
                                      </p:cBhvr>
                                      <p:rCtr x="7969" y="-19329"/>
                                    </p:animMotion>
                                  </p:childTnLst>
                                </p:cTn>
                              </p:par>
                              <p:par>
                                <p:cTn id="99" presetID="0" presetClass="path" presetSubtype="0" accel="50000" decel="50000" fill="hold" grpId="0" nodeType="withEffect">
                                  <p:stCondLst>
                                    <p:cond delay="0"/>
                                  </p:stCondLst>
                                  <p:childTnLst>
                                    <p:animMotion origin="layout" path="M -0.15938 0.38634 L 6.25E-7 3.33333E-6 " pathEditMode="fixed" rAng="0" ptsTypes="AA">
                                      <p:cBhvr>
                                        <p:cTn id="100" dur="1500" fill="hold"/>
                                        <p:tgtEl>
                                          <p:spTgt spid="44"/>
                                        </p:tgtEl>
                                        <p:attrNameLst>
                                          <p:attrName>ppt_x</p:attrName>
                                          <p:attrName>ppt_y</p:attrName>
                                        </p:attrNameLst>
                                      </p:cBhvr>
                                      <p:rCtr x="7969" y="-19329"/>
                                    </p:animMotion>
                                  </p:childTnLst>
                                </p:cTn>
                              </p:par>
                              <p:par>
                                <p:cTn id="101" presetID="0" presetClass="path" presetSubtype="0" accel="50000" decel="50000" fill="hold" grpId="0" nodeType="withEffect">
                                  <p:stCondLst>
                                    <p:cond delay="0"/>
                                  </p:stCondLst>
                                  <p:childTnLst>
                                    <p:animMotion origin="layout" path="M -0.15938 0.38634 L 6.25E-7 4.81481E-6 " pathEditMode="fixed" rAng="0" ptsTypes="AA">
                                      <p:cBhvr>
                                        <p:cTn id="102" dur="1500" fill="hold"/>
                                        <p:tgtEl>
                                          <p:spTgt spid="46"/>
                                        </p:tgtEl>
                                        <p:attrNameLst>
                                          <p:attrName>ppt_x</p:attrName>
                                          <p:attrName>ppt_y</p:attrName>
                                        </p:attrNameLst>
                                      </p:cBhvr>
                                      <p:rCtr x="7969" y="-19329"/>
                                    </p:animMotion>
                                  </p:childTnLst>
                                </p:cTn>
                              </p:par>
                              <p:par>
                                <p:cTn id="103" presetID="0" presetClass="path" presetSubtype="0" accel="50000" decel="50000" fill="hold" nodeType="withEffect">
                                  <p:stCondLst>
                                    <p:cond delay="0"/>
                                  </p:stCondLst>
                                  <p:childTnLst>
                                    <p:animMotion origin="layout" path="M -0.15925 0.39375 L 2.70833E-6 1.48148E-6 " pathEditMode="relative" rAng="0" ptsTypes="AA">
                                      <p:cBhvr>
                                        <p:cTn id="104" dur="1500" fill="hold"/>
                                        <p:tgtEl>
                                          <p:spTgt spid="6"/>
                                        </p:tgtEl>
                                        <p:attrNameLst>
                                          <p:attrName>ppt_x</p:attrName>
                                          <p:attrName>ppt_y</p:attrName>
                                        </p:attrNameLst>
                                      </p:cBhvr>
                                      <p:rCtr x="7956" y="-19699"/>
                                    </p:animMotion>
                                  </p:childTnLst>
                                </p:cTn>
                              </p:par>
                            </p:childTnLst>
                          </p:cTn>
                        </p:par>
                        <p:par>
                          <p:cTn id="105" fill="hold">
                            <p:stCondLst>
                              <p:cond delay="7500"/>
                            </p:stCondLst>
                            <p:childTnLst>
                              <p:par>
                                <p:cTn id="106" presetID="10" presetClass="entr" presetSubtype="0" fill="hold" grpId="0" nodeType="afterEffect">
                                  <p:stCondLst>
                                    <p:cond delay="0"/>
                                  </p:stCondLst>
                                  <p:childTnLst>
                                    <p:set>
                                      <p:cBhvr>
                                        <p:cTn id="107" dur="1" fill="hold">
                                          <p:stCondLst>
                                            <p:cond delay="0"/>
                                          </p:stCondLst>
                                        </p:cTn>
                                        <p:tgtEl>
                                          <p:spTgt spid="91"/>
                                        </p:tgtEl>
                                        <p:attrNameLst>
                                          <p:attrName>style.visibility</p:attrName>
                                        </p:attrNameLst>
                                      </p:cBhvr>
                                      <p:to>
                                        <p:strVal val="visible"/>
                                      </p:to>
                                    </p:set>
                                    <p:animEffect transition="in" filter="fade">
                                      <p:cBhvr>
                                        <p:cTn id="108" dur="500"/>
                                        <p:tgtEl>
                                          <p:spTgt spid="91"/>
                                        </p:tgtEl>
                                      </p:cBhvr>
                                    </p:animEffect>
                                  </p:childTnLst>
                                </p:cTn>
                              </p:par>
                            </p:childTnLst>
                          </p:cTn>
                        </p:par>
                        <p:par>
                          <p:cTn id="109" fill="hold">
                            <p:stCondLst>
                              <p:cond delay="800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1500"/>
                                        <p:tgtEl>
                                          <p:spTgt spid="4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1500"/>
                                        <p:tgtEl>
                                          <p:spTgt spid="5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fade">
                                      <p:cBhvr>
                                        <p:cTn id="118" dur="1500"/>
                                        <p:tgtEl>
                                          <p:spTgt spid="5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fade">
                                      <p:cBhvr>
                                        <p:cTn id="121" dur="1500"/>
                                        <p:tgtEl>
                                          <p:spTgt spid="53"/>
                                        </p:tgtEl>
                                      </p:cBhvr>
                                    </p:animEffect>
                                  </p:childTnLst>
                                </p:cTn>
                              </p:par>
                              <p:par>
                                <p:cTn id="122" presetID="10" presetClass="entr" presetSubtype="0" fill="hold"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1500"/>
                                        <p:tgtEl>
                                          <p:spTgt spid="4"/>
                                        </p:tgtEl>
                                      </p:cBhvr>
                                    </p:animEffect>
                                  </p:childTnLst>
                                </p:cTn>
                              </p:par>
                              <p:par>
                                <p:cTn id="125" presetID="0" presetClass="path" presetSubtype="0" accel="50000" decel="50000" fill="hold" grpId="1" nodeType="withEffect">
                                  <p:stCondLst>
                                    <p:cond delay="0"/>
                                  </p:stCondLst>
                                  <p:childTnLst>
                                    <p:animMotion origin="layout" path="M -0.47578 1.48148E-6 L 1.04167E-6 1.48148E-6 " pathEditMode="relative" rAng="0" ptsTypes="AA">
                                      <p:cBhvr>
                                        <p:cTn id="126" dur="1500" fill="hold"/>
                                        <p:tgtEl>
                                          <p:spTgt spid="49"/>
                                        </p:tgtEl>
                                        <p:attrNameLst>
                                          <p:attrName>ppt_x</p:attrName>
                                          <p:attrName>ppt_y</p:attrName>
                                        </p:attrNameLst>
                                      </p:cBhvr>
                                      <p:rCtr x="23789" y="0"/>
                                    </p:animMotion>
                                  </p:childTnLst>
                                </p:cTn>
                              </p:par>
                              <p:par>
                                <p:cTn id="127" presetID="0" presetClass="path" presetSubtype="0" accel="50000" decel="50000" fill="hold" grpId="1" nodeType="withEffect">
                                  <p:stCondLst>
                                    <p:cond delay="0"/>
                                  </p:stCondLst>
                                  <p:childTnLst>
                                    <p:animMotion origin="layout" path="M -0.47578 -4.07407E-6 L -1.25E-6 -4.07407E-6 " pathEditMode="relative" rAng="0" ptsTypes="AA">
                                      <p:cBhvr>
                                        <p:cTn id="128" dur="1500" fill="hold"/>
                                        <p:tgtEl>
                                          <p:spTgt spid="50"/>
                                        </p:tgtEl>
                                        <p:attrNameLst>
                                          <p:attrName>ppt_x</p:attrName>
                                          <p:attrName>ppt_y</p:attrName>
                                        </p:attrNameLst>
                                      </p:cBhvr>
                                      <p:rCtr x="23789" y="0"/>
                                    </p:animMotion>
                                  </p:childTnLst>
                                </p:cTn>
                              </p:par>
                              <p:par>
                                <p:cTn id="129" presetID="0" presetClass="path" presetSubtype="0" accel="50000" decel="50000" fill="hold" grpId="1" nodeType="withEffect">
                                  <p:stCondLst>
                                    <p:cond delay="0"/>
                                  </p:stCondLst>
                                  <p:childTnLst>
                                    <p:animMotion origin="layout" path="M -0.47578 1.48148E-6 L -1.25E-6 1.48148E-6 " pathEditMode="relative" rAng="0" ptsTypes="AA">
                                      <p:cBhvr>
                                        <p:cTn id="130" dur="1500" fill="hold"/>
                                        <p:tgtEl>
                                          <p:spTgt spid="51"/>
                                        </p:tgtEl>
                                        <p:attrNameLst>
                                          <p:attrName>ppt_x</p:attrName>
                                          <p:attrName>ppt_y</p:attrName>
                                        </p:attrNameLst>
                                      </p:cBhvr>
                                      <p:rCtr x="23789" y="0"/>
                                    </p:animMotion>
                                  </p:childTnLst>
                                </p:cTn>
                              </p:par>
                              <p:par>
                                <p:cTn id="131" presetID="0" presetClass="path" presetSubtype="0" accel="50000" decel="50000" fill="hold" grpId="1" nodeType="withEffect">
                                  <p:stCondLst>
                                    <p:cond delay="0"/>
                                  </p:stCondLst>
                                  <p:childTnLst>
                                    <p:animMotion origin="layout" path="M -0.47579 -4.81481E-6 L 4.375E-6 -4.81481E-6 " pathEditMode="relative" rAng="0" ptsTypes="AA">
                                      <p:cBhvr>
                                        <p:cTn id="132" dur="1500" fill="hold"/>
                                        <p:tgtEl>
                                          <p:spTgt spid="53"/>
                                        </p:tgtEl>
                                        <p:attrNameLst>
                                          <p:attrName>ppt_x</p:attrName>
                                          <p:attrName>ppt_y</p:attrName>
                                        </p:attrNameLst>
                                      </p:cBhvr>
                                      <p:rCtr x="23789" y="0"/>
                                    </p:animMotion>
                                  </p:childTnLst>
                                </p:cTn>
                              </p:par>
                              <p:par>
                                <p:cTn id="133" presetID="0" presetClass="path" presetSubtype="0" accel="50000" decel="50000" fill="hold" nodeType="withEffect">
                                  <p:stCondLst>
                                    <p:cond delay="0"/>
                                  </p:stCondLst>
                                  <p:childTnLst>
                                    <p:animMotion origin="layout" path="M -0.47187 -1.85185E-6 L -1.875E-6 -1.85185E-6 " pathEditMode="relative" rAng="0" ptsTypes="AA">
                                      <p:cBhvr>
                                        <p:cTn id="134" dur="1500" fill="hold"/>
                                        <p:tgtEl>
                                          <p:spTgt spid="4"/>
                                        </p:tgtEl>
                                        <p:attrNameLst>
                                          <p:attrName>ppt_x</p:attrName>
                                          <p:attrName>ppt_y</p:attrName>
                                        </p:attrNameLst>
                                      </p:cBhvr>
                                      <p:rCtr x="23594" y="0"/>
                                    </p:animMotion>
                                  </p:childTnLst>
                                </p:cTn>
                              </p:par>
                            </p:childTnLst>
                          </p:cTn>
                        </p:par>
                        <p:par>
                          <p:cTn id="135" fill="hold">
                            <p:stCondLst>
                              <p:cond delay="9500"/>
                            </p:stCondLst>
                            <p:childTnLst>
                              <p:par>
                                <p:cTn id="136" presetID="10" presetClass="entr" presetSubtype="0" fill="hold" grpId="0" nodeType="afterEffect">
                                  <p:stCondLst>
                                    <p:cond delay="0"/>
                                  </p:stCondLst>
                                  <p:childTnLst>
                                    <p:set>
                                      <p:cBhvr>
                                        <p:cTn id="137" dur="1" fill="hold">
                                          <p:stCondLst>
                                            <p:cond delay="0"/>
                                          </p:stCondLst>
                                        </p:cTn>
                                        <p:tgtEl>
                                          <p:spTgt spid="87"/>
                                        </p:tgtEl>
                                        <p:attrNameLst>
                                          <p:attrName>style.visibility</p:attrName>
                                        </p:attrNameLst>
                                      </p:cBhvr>
                                      <p:to>
                                        <p:strVal val="visible"/>
                                      </p:to>
                                    </p:set>
                                    <p:animEffect transition="in" filter="fade">
                                      <p:cBhvr>
                                        <p:cTn id="138" dur="500"/>
                                        <p:tgtEl>
                                          <p:spTgt spid="87"/>
                                        </p:tgtEl>
                                      </p:cBhvr>
                                    </p:animEffect>
                                  </p:childTnLst>
                                </p:cTn>
                              </p:par>
                            </p:childTnLst>
                          </p:cTn>
                        </p:par>
                        <p:par>
                          <p:cTn id="139" fill="hold">
                            <p:stCondLst>
                              <p:cond delay="10000"/>
                            </p:stCondLst>
                            <p:childTnLst>
                              <p:par>
                                <p:cTn id="140" presetID="10" presetClass="entr" presetSubtype="0" fill="hold" grpId="0" nodeType="after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1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fade">
                                      <p:cBhvr>
                                        <p:cTn id="145" dur="1500"/>
                                        <p:tgtEl>
                                          <p:spTgt spid="1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6"/>
                                        </p:tgtEl>
                                        <p:attrNameLst>
                                          <p:attrName>style.visibility</p:attrName>
                                        </p:attrNameLst>
                                      </p:cBhvr>
                                      <p:to>
                                        <p:strVal val="visible"/>
                                      </p:to>
                                    </p:set>
                                    <p:animEffect transition="in" filter="fade">
                                      <p:cBhvr>
                                        <p:cTn id="148" dur="1500"/>
                                        <p:tgtEl>
                                          <p:spTgt spid="1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fade">
                                      <p:cBhvr>
                                        <p:cTn id="151" dur="1500"/>
                                        <p:tgtEl>
                                          <p:spTgt spid="18"/>
                                        </p:tgtEl>
                                      </p:cBhvr>
                                    </p:animEffect>
                                  </p:childTnLst>
                                </p:cTn>
                              </p:par>
                              <p:par>
                                <p:cTn id="152" presetID="10" presetClass="entr" presetSubtype="0" fill="hold" nodeType="withEffect">
                                  <p:stCondLst>
                                    <p:cond delay="0"/>
                                  </p:stCondLst>
                                  <p:childTnLst>
                                    <p:set>
                                      <p:cBhvr>
                                        <p:cTn id="153" dur="1" fill="hold">
                                          <p:stCondLst>
                                            <p:cond delay="0"/>
                                          </p:stCondLst>
                                        </p:cTn>
                                        <p:tgtEl>
                                          <p:spTgt spid="96"/>
                                        </p:tgtEl>
                                        <p:attrNameLst>
                                          <p:attrName>style.visibility</p:attrName>
                                        </p:attrNameLst>
                                      </p:cBhvr>
                                      <p:to>
                                        <p:strVal val="visible"/>
                                      </p:to>
                                    </p:set>
                                    <p:animEffect transition="in" filter="fade">
                                      <p:cBhvr>
                                        <p:cTn id="154" dur="1500"/>
                                        <p:tgtEl>
                                          <p:spTgt spid="96"/>
                                        </p:tgtEl>
                                      </p:cBhvr>
                                    </p:animEffect>
                                  </p:childTnLst>
                                </p:cTn>
                              </p:par>
                              <p:par>
                                <p:cTn id="155" presetID="0" presetClass="path" presetSubtype="0" accel="50000" decel="50000" fill="hold" grpId="1" nodeType="withEffect">
                                  <p:stCondLst>
                                    <p:cond delay="0"/>
                                  </p:stCondLst>
                                  <p:childTnLst>
                                    <p:animMotion origin="layout" path="M -0.19739 -0.60694 L -2.29167E-6 -3.7037E-6 " pathEditMode="relative" rAng="0" ptsTypes="AA">
                                      <p:cBhvr>
                                        <p:cTn id="156" dur="1500" fill="hold"/>
                                        <p:tgtEl>
                                          <p:spTgt spid="14"/>
                                        </p:tgtEl>
                                        <p:attrNameLst>
                                          <p:attrName>ppt_x</p:attrName>
                                          <p:attrName>ppt_y</p:attrName>
                                        </p:attrNameLst>
                                      </p:cBhvr>
                                      <p:rCtr x="9870" y="30347"/>
                                    </p:animMotion>
                                  </p:childTnLst>
                                </p:cTn>
                              </p:par>
                              <p:par>
                                <p:cTn id="157" presetID="0" presetClass="path" presetSubtype="0" accel="50000" decel="50000" fill="hold" grpId="1" nodeType="withEffect">
                                  <p:stCondLst>
                                    <p:cond delay="0"/>
                                  </p:stCondLst>
                                  <p:childTnLst>
                                    <p:animMotion origin="layout" path="M -0.19739 -0.60694 L -1.875E-6 -1.85185E-6 " pathEditMode="relative" rAng="0" ptsTypes="AA">
                                      <p:cBhvr>
                                        <p:cTn id="158" dur="1500" fill="hold"/>
                                        <p:tgtEl>
                                          <p:spTgt spid="15"/>
                                        </p:tgtEl>
                                        <p:attrNameLst>
                                          <p:attrName>ppt_x</p:attrName>
                                          <p:attrName>ppt_y</p:attrName>
                                        </p:attrNameLst>
                                      </p:cBhvr>
                                      <p:rCtr x="9870" y="30347"/>
                                    </p:animMotion>
                                  </p:childTnLst>
                                </p:cTn>
                              </p:par>
                              <p:par>
                                <p:cTn id="159" presetID="0" presetClass="path" presetSubtype="0" accel="50000" decel="50000" fill="hold" grpId="1" nodeType="withEffect">
                                  <p:stCondLst>
                                    <p:cond delay="0"/>
                                  </p:stCondLst>
                                  <p:childTnLst>
                                    <p:animMotion origin="layout" path="M -0.19739 -0.60694 L -4.79167E-6 -4.44444E-6 " pathEditMode="relative" rAng="0" ptsTypes="AA">
                                      <p:cBhvr>
                                        <p:cTn id="160" dur="1500" fill="hold"/>
                                        <p:tgtEl>
                                          <p:spTgt spid="16"/>
                                        </p:tgtEl>
                                        <p:attrNameLst>
                                          <p:attrName>ppt_x</p:attrName>
                                          <p:attrName>ppt_y</p:attrName>
                                        </p:attrNameLst>
                                      </p:cBhvr>
                                      <p:rCtr x="9870" y="30347"/>
                                    </p:animMotion>
                                  </p:childTnLst>
                                </p:cTn>
                              </p:par>
                              <p:par>
                                <p:cTn id="161" presetID="0" presetClass="path" presetSubtype="0" accel="50000" decel="50000" fill="hold" grpId="1" nodeType="withEffect">
                                  <p:stCondLst>
                                    <p:cond delay="0"/>
                                  </p:stCondLst>
                                  <p:childTnLst>
                                    <p:animMotion origin="layout" path="M -0.1974 -0.60695 L 4.16667E-7 1.85185E-6 " pathEditMode="relative" rAng="0" ptsTypes="AA">
                                      <p:cBhvr>
                                        <p:cTn id="162" dur="1500" fill="hold"/>
                                        <p:tgtEl>
                                          <p:spTgt spid="18"/>
                                        </p:tgtEl>
                                        <p:attrNameLst>
                                          <p:attrName>ppt_x</p:attrName>
                                          <p:attrName>ppt_y</p:attrName>
                                        </p:attrNameLst>
                                      </p:cBhvr>
                                      <p:rCtr x="9870" y="30347"/>
                                    </p:animMotion>
                                  </p:childTnLst>
                                </p:cTn>
                              </p:par>
                              <p:par>
                                <p:cTn id="163" presetID="0" presetClass="path" presetSubtype="0" accel="50000" decel="50000" fill="hold" nodeType="withEffect">
                                  <p:stCondLst>
                                    <p:cond delay="0"/>
                                  </p:stCondLst>
                                  <p:childTnLst>
                                    <p:animMotion origin="layout" path="M -0.1974 -0.60695 L 4.79167E-6 3.7037E-6 " pathEditMode="relative" rAng="0" ptsTypes="AA">
                                      <p:cBhvr>
                                        <p:cTn id="164" dur="1500" fill="hold"/>
                                        <p:tgtEl>
                                          <p:spTgt spid="96"/>
                                        </p:tgtEl>
                                        <p:attrNameLst>
                                          <p:attrName>ppt_x</p:attrName>
                                          <p:attrName>ppt_y</p:attrName>
                                        </p:attrNameLst>
                                      </p:cBhvr>
                                      <p:rCtr x="9870" y="30347"/>
                                    </p:animMotion>
                                  </p:childTnLst>
                                </p:cTn>
                              </p:par>
                            </p:childTnLst>
                          </p:cTn>
                        </p:par>
                        <p:par>
                          <p:cTn id="165" fill="hold">
                            <p:stCondLst>
                              <p:cond delay="11500"/>
                            </p:stCondLst>
                            <p:childTnLst>
                              <p:par>
                                <p:cTn id="166" presetID="10" presetClass="entr" presetSubtype="0" fill="hold" grpId="0" nodeType="afterEffect">
                                  <p:stCondLst>
                                    <p:cond delay="0"/>
                                  </p:stCondLst>
                                  <p:childTnLst>
                                    <p:set>
                                      <p:cBhvr>
                                        <p:cTn id="167" dur="1" fill="hold">
                                          <p:stCondLst>
                                            <p:cond delay="0"/>
                                          </p:stCondLst>
                                        </p:cTn>
                                        <p:tgtEl>
                                          <p:spTgt spid="83"/>
                                        </p:tgtEl>
                                        <p:attrNameLst>
                                          <p:attrName>style.visibility</p:attrName>
                                        </p:attrNameLst>
                                      </p:cBhvr>
                                      <p:to>
                                        <p:strVal val="visible"/>
                                      </p:to>
                                    </p:set>
                                    <p:animEffect transition="in" filter="fade">
                                      <p:cBhvr>
                                        <p:cTn id="16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8" grpId="0"/>
      <p:bldP spid="18" grpId="1"/>
      <p:bldP spid="21" grpId="0" animBg="1"/>
      <p:bldP spid="22" grpId="0" animBg="1"/>
      <p:bldP spid="23" grpId="0" animBg="1"/>
      <p:bldP spid="25" grpId="0"/>
      <p:bldP spid="28" grpId="0" animBg="1"/>
      <p:bldP spid="28" grpId="1" animBg="1"/>
      <p:bldP spid="29" grpId="0" animBg="1"/>
      <p:bldP spid="29" grpId="1" animBg="1"/>
      <p:bldP spid="30" grpId="0" animBg="1"/>
      <p:bldP spid="30" grpId="1" animBg="1"/>
      <p:bldP spid="32" grpId="0"/>
      <p:bldP spid="32" grpId="1"/>
      <p:bldP spid="35" grpId="0" animBg="1"/>
      <p:bldP spid="35" grpId="1" animBg="1"/>
      <p:bldP spid="36" grpId="0" animBg="1"/>
      <p:bldP spid="36" grpId="1" animBg="1"/>
      <p:bldP spid="37" grpId="0" animBg="1"/>
      <p:bldP spid="37" grpId="1" animBg="1"/>
      <p:bldP spid="39" grpId="0"/>
      <p:bldP spid="39" grpId="1"/>
      <p:bldP spid="42" grpId="0" animBg="1"/>
      <p:bldP spid="42" grpId="1" animBg="1"/>
      <p:bldP spid="43" grpId="0" animBg="1"/>
      <p:bldP spid="43" grpId="1" animBg="1"/>
      <p:bldP spid="44" grpId="0" animBg="1"/>
      <p:bldP spid="44" grpId="1" animBg="1"/>
      <p:bldP spid="46" grpId="0"/>
      <p:bldP spid="46" grpId="1"/>
      <p:bldP spid="49" grpId="0" animBg="1"/>
      <p:bldP spid="49" grpId="1" animBg="1"/>
      <p:bldP spid="50" grpId="0" animBg="1"/>
      <p:bldP spid="50" grpId="1" animBg="1"/>
      <p:bldP spid="51" grpId="0" animBg="1"/>
      <p:bldP spid="51" grpId="1" animBg="1"/>
      <p:bldP spid="53" grpId="0"/>
      <p:bldP spid="53" grpId="1"/>
      <p:bldP spid="81" grpId="0"/>
      <p:bldP spid="83" grpId="0"/>
      <p:bldP spid="85" grpId="0"/>
      <p:bldP spid="87" grpId="0"/>
      <p:bldP spid="89" grpId="0"/>
      <p:bldP spid="9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20</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31CE8D0E-1114-B0C7-402C-4AD4DEEB56F0}"/>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sha1_read</a:t>
            </a:r>
            <a:endParaRPr lang="en-US">
              <a:solidFill>
                <a:schemeClr val="bg2">
                  <a:lumMod val="75000"/>
                </a:schemeClr>
              </a:solidFill>
              <a:cs typeface="Calibri"/>
            </a:endParaRPr>
          </a:p>
          <a:p>
            <a:pPr marL="285750" indent="-285750">
              <a:buFont typeface="Arial,Sans-Serif"/>
              <a:buChar char="•"/>
            </a:pPr>
            <a:r>
              <a:rPr lang="it-IT" b="1">
                <a:cs typeface="Calibri"/>
              </a:rPr>
              <a:t>sha1_write</a:t>
            </a:r>
            <a:endParaRPr lang="en-US" b="1">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sp>
        <p:nvSpPr>
          <p:cNvPr id="6" name="CasellaDiTesto 3">
            <a:extLst>
              <a:ext uri="{FF2B5EF4-FFF2-40B4-BE49-F238E27FC236}">
                <a16:creationId xmlns:a16="http://schemas.microsoft.com/office/drawing/2014/main" id="{EB07EF75-96EC-9F8B-D7AF-B302A941F6FC}"/>
              </a:ext>
            </a:extLst>
          </p:cNvPr>
          <p:cNvSpPr txBox="1"/>
          <p:nvPr/>
        </p:nvSpPr>
        <p:spPr>
          <a:xfrm>
            <a:off x="4425399" y="2172952"/>
            <a:ext cx="69426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a:t>
            </a:r>
            <a:r>
              <a:rPr lang="it-IT">
                <a:cs typeface="Calibri"/>
              </a:rPr>
              <a:t> </a:t>
            </a:r>
            <a:r>
              <a:rPr lang="it-IT" err="1">
                <a:cs typeface="Calibri"/>
              </a:rPr>
              <a:t>somebody</a:t>
            </a:r>
            <a:r>
              <a:rPr lang="it-IT">
                <a:cs typeface="Calibri"/>
              </a:rPr>
              <a:t> </a:t>
            </a:r>
            <a:r>
              <a:rPr lang="it-IT" err="1">
                <a:cs typeface="Calibri"/>
              </a:rPr>
              <a:t>tries</a:t>
            </a:r>
            <a:r>
              <a:rPr lang="it-IT">
                <a:cs typeface="Calibri"/>
              </a:rPr>
              <a:t> to </a:t>
            </a:r>
            <a:r>
              <a:rPr lang="it-IT" err="1">
                <a:cs typeface="Calibri"/>
              </a:rPr>
              <a:t>write</a:t>
            </a:r>
            <a:r>
              <a:rPr lang="it-IT">
                <a:cs typeface="Calibri"/>
              </a:rPr>
              <a:t> </a:t>
            </a:r>
            <a:r>
              <a:rPr lang="it-IT" err="1">
                <a:cs typeface="Calibri"/>
              </a:rPr>
              <a:t>into</a:t>
            </a:r>
            <a:r>
              <a:rPr lang="it-IT">
                <a:cs typeface="Calibri"/>
              </a:rPr>
              <a:t> </a:t>
            </a:r>
            <a:r>
              <a:rPr lang="it-IT" err="1">
                <a:cs typeface="Calibri"/>
              </a:rPr>
              <a:t>our</a:t>
            </a:r>
            <a:r>
              <a:rPr lang="it-IT">
                <a:cs typeface="Calibri"/>
              </a:rPr>
              <a:t> device file.</a:t>
            </a:r>
          </a:p>
          <a:p>
            <a:r>
              <a:rPr lang="it-IT" err="1">
                <a:cs typeface="Calibri"/>
              </a:rPr>
              <a:t>Starting</a:t>
            </a:r>
            <a:r>
              <a:rPr lang="it-IT">
                <a:cs typeface="Calibri"/>
              </a:rPr>
              <a:t> from the </a:t>
            </a:r>
            <a:r>
              <a:rPr lang="it-IT" err="1">
                <a:cs typeface="Calibri"/>
              </a:rPr>
              <a:t>address</a:t>
            </a:r>
            <a:r>
              <a:rPr lang="it-IT">
                <a:cs typeface="Calibri"/>
              </a:rPr>
              <a:t> </a:t>
            </a:r>
            <a:r>
              <a:rPr lang="it-IT" err="1">
                <a:cs typeface="Calibri"/>
              </a:rPr>
              <a:t>selected</a:t>
            </a:r>
            <a:r>
              <a:rPr lang="it-IT">
                <a:cs typeface="Calibri"/>
              </a:rPr>
              <a:t> </a:t>
            </a:r>
            <a:r>
              <a:rPr lang="it-IT" err="1">
                <a:cs typeface="Calibri"/>
              </a:rPr>
              <a:t>using</a:t>
            </a:r>
            <a:r>
              <a:rPr lang="it-IT">
                <a:cs typeface="Calibri"/>
              </a:rPr>
              <a:t> the </a:t>
            </a:r>
            <a:r>
              <a:rPr lang="it-IT" err="1">
                <a:cs typeface="Calibri"/>
              </a:rPr>
              <a:t>ioctl</a:t>
            </a:r>
            <a:r>
              <a:rPr lang="it-IT">
                <a:cs typeface="Calibri"/>
              </a:rPr>
              <a:t> the device </a:t>
            </a:r>
            <a:r>
              <a:rPr lang="it-IT" err="1">
                <a:cs typeface="Calibri"/>
              </a:rPr>
              <a:t>registers</a:t>
            </a:r>
            <a:r>
              <a:rPr lang="it-IT">
                <a:cs typeface="Calibri"/>
              </a:rPr>
              <a:t> are </a:t>
            </a:r>
            <a:r>
              <a:rPr lang="it-IT" err="1">
                <a:cs typeface="Calibri"/>
              </a:rPr>
              <a:t>writen</a:t>
            </a:r>
            <a:r>
              <a:rPr lang="it-IT">
                <a:cs typeface="Calibri"/>
              </a:rPr>
              <a:t> for the </a:t>
            </a:r>
            <a:r>
              <a:rPr lang="it-IT" err="1">
                <a:cs typeface="Calibri"/>
              </a:rPr>
              <a:t>length</a:t>
            </a:r>
            <a:r>
              <a:rPr lang="it-IT">
                <a:cs typeface="Calibri"/>
              </a:rPr>
              <a:t> of the buffer </a:t>
            </a:r>
            <a:r>
              <a:rPr lang="it-IT" err="1">
                <a:cs typeface="Calibri"/>
              </a:rPr>
              <a:t>specified</a:t>
            </a:r>
            <a:r>
              <a:rPr lang="it-IT">
                <a:cs typeface="Calibri"/>
              </a:rPr>
              <a:t> </a:t>
            </a:r>
            <a:r>
              <a:rPr lang="it-IT" err="1">
                <a:cs typeface="Calibri"/>
              </a:rPr>
              <a:t>as</a:t>
            </a:r>
            <a:r>
              <a:rPr lang="it-IT">
                <a:cs typeface="Calibri"/>
              </a:rPr>
              <a:t> </a:t>
            </a:r>
            <a:r>
              <a:rPr lang="it-IT" err="1">
                <a:cs typeface="Calibri"/>
              </a:rPr>
              <a:t>function</a:t>
            </a:r>
            <a:r>
              <a:rPr lang="it-IT">
                <a:cs typeface="Calibri"/>
              </a:rPr>
              <a:t> </a:t>
            </a:r>
            <a:r>
              <a:rPr lang="it-IT" err="1">
                <a:cs typeface="Calibri"/>
              </a:rPr>
              <a:t>argument</a:t>
            </a:r>
            <a:r>
              <a:rPr lang="it-IT">
                <a:cs typeface="Calibri"/>
              </a:rPr>
              <a:t>.</a:t>
            </a:r>
            <a:br>
              <a:rPr lang="it-IT">
                <a:cs typeface="Calibri"/>
              </a:rPr>
            </a:br>
            <a:r>
              <a:rPr lang="it-IT" err="1">
                <a:cs typeface="Calibri"/>
              </a:rPr>
              <a:t>Parameters</a:t>
            </a:r>
            <a:r>
              <a:rPr lang="it-IT">
                <a:cs typeface="Calibri"/>
              </a:rPr>
              <a:t>:</a:t>
            </a:r>
          </a:p>
          <a:p>
            <a:r>
              <a:rPr lang="it-IT" b="1">
                <a:cs typeface="Calibri"/>
              </a:rPr>
              <a:t>file:</a:t>
            </a:r>
            <a:r>
              <a:rPr lang="it-IT">
                <a:cs typeface="Calibri"/>
              </a:rPr>
              <a:t> a pointer to a file </a:t>
            </a:r>
            <a:r>
              <a:rPr lang="it-IT" err="1">
                <a:cs typeface="Calibri"/>
              </a:rPr>
              <a:t>object</a:t>
            </a:r>
            <a:endParaRPr lang="it-IT">
              <a:cs typeface="Calibri"/>
            </a:endParaRPr>
          </a:p>
          <a:p>
            <a:r>
              <a:rPr lang="it-IT" b="1">
                <a:cs typeface="Calibri"/>
              </a:rPr>
              <a:t>buffer:</a:t>
            </a:r>
            <a:r>
              <a:rPr lang="it-IT">
                <a:cs typeface="Calibri"/>
              </a:rPr>
              <a:t> the buffer to </a:t>
            </a:r>
            <a:r>
              <a:rPr lang="it-IT" err="1">
                <a:cs typeface="Calibri"/>
              </a:rPr>
              <a:t>that</a:t>
            </a:r>
            <a:r>
              <a:rPr lang="it-IT">
                <a:cs typeface="Calibri"/>
              </a:rPr>
              <a:t> </a:t>
            </a:r>
            <a:r>
              <a:rPr lang="it-IT" err="1">
                <a:cs typeface="Calibri"/>
              </a:rPr>
              <a:t>contains</a:t>
            </a:r>
            <a:r>
              <a:rPr lang="it-IT">
                <a:cs typeface="Calibri"/>
              </a:rPr>
              <a:t> the </a:t>
            </a:r>
            <a:r>
              <a:rPr lang="it-IT" err="1">
                <a:cs typeface="Calibri"/>
              </a:rPr>
              <a:t>string</a:t>
            </a:r>
            <a:r>
              <a:rPr lang="it-IT">
                <a:cs typeface="Calibri"/>
              </a:rPr>
              <a:t> to </a:t>
            </a:r>
            <a:r>
              <a:rPr lang="it-IT" err="1">
                <a:cs typeface="Calibri"/>
              </a:rPr>
              <a:t>write</a:t>
            </a:r>
            <a:r>
              <a:rPr lang="it-IT">
                <a:cs typeface="Calibri"/>
              </a:rPr>
              <a:t> to the device</a:t>
            </a:r>
          </a:p>
          <a:p>
            <a:r>
              <a:rPr lang="it-IT" b="1" err="1">
                <a:cs typeface="Calibri"/>
              </a:rPr>
              <a:t>length</a:t>
            </a:r>
            <a:r>
              <a:rPr lang="it-IT" b="1">
                <a:cs typeface="Calibri"/>
              </a:rPr>
              <a:t>:</a:t>
            </a:r>
            <a:r>
              <a:rPr lang="it-IT">
                <a:cs typeface="Calibri"/>
              </a:rPr>
              <a:t> the </a:t>
            </a:r>
            <a:r>
              <a:rPr lang="it-IT" err="1">
                <a:cs typeface="Calibri"/>
              </a:rPr>
              <a:t>length</a:t>
            </a:r>
            <a:r>
              <a:rPr lang="it-IT">
                <a:cs typeface="Calibri"/>
              </a:rPr>
              <a:t> of the array of data </a:t>
            </a:r>
            <a:r>
              <a:rPr lang="it-IT" err="1">
                <a:cs typeface="Calibri"/>
              </a:rPr>
              <a:t>that</a:t>
            </a:r>
            <a:r>
              <a:rPr lang="it-IT">
                <a:cs typeface="Calibri"/>
              </a:rPr>
              <a:t> </a:t>
            </a:r>
            <a:r>
              <a:rPr lang="it-IT" err="1">
                <a:cs typeface="Calibri"/>
              </a:rPr>
              <a:t>is</a:t>
            </a:r>
            <a:r>
              <a:rPr lang="it-IT">
                <a:cs typeface="Calibri"/>
              </a:rPr>
              <a:t> </a:t>
            </a:r>
            <a:r>
              <a:rPr lang="it-IT" err="1">
                <a:cs typeface="Calibri"/>
              </a:rPr>
              <a:t>being</a:t>
            </a:r>
            <a:r>
              <a:rPr lang="it-IT">
                <a:cs typeface="Calibri"/>
              </a:rPr>
              <a:t> </a:t>
            </a:r>
            <a:r>
              <a:rPr lang="it-IT" err="1">
                <a:cs typeface="Calibri"/>
              </a:rPr>
              <a:t>passed</a:t>
            </a:r>
            <a:r>
              <a:rPr lang="it-IT">
                <a:cs typeface="Calibri"/>
              </a:rPr>
              <a:t> in the </a:t>
            </a:r>
            <a:r>
              <a:rPr lang="it-IT" err="1">
                <a:cs typeface="Calibri"/>
              </a:rPr>
              <a:t>const</a:t>
            </a:r>
            <a:r>
              <a:rPr lang="it-IT">
                <a:cs typeface="Calibri"/>
              </a:rPr>
              <a:t> </a:t>
            </a:r>
            <a:r>
              <a:rPr lang="it-IT" err="1">
                <a:cs typeface="Calibri"/>
              </a:rPr>
              <a:t>char</a:t>
            </a:r>
            <a:r>
              <a:rPr lang="it-IT">
                <a:cs typeface="Calibri"/>
              </a:rPr>
              <a:t> buffer</a:t>
            </a:r>
          </a:p>
          <a:p>
            <a:r>
              <a:rPr lang="it-IT" b="1">
                <a:cs typeface="Calibri"/>
              </a:rPr>
              <a:t>offset:</a:t>
            </a:r>
            <a:r>
              <a:rPr lang="it-IT">
                <a:cs typeface="Calibri"/>
              </a:rPr>
              <a:t> the offset </a:t>
            </a:r>
            <a:r>
              <a:rPr lang="it-IT" err="1">
                <a:cs typeface="Calibri"/>
              </a:rPr>
              <a:t>if</a:t>
            </a:r>
            <a:r>
              <a:rPr lang="it-IT">
                <a:cs typeface="Calibri"/>
              </a:rPr>
              <a:t> </a:t>
            </a:r>
            <a:r>
              <a:rPr lang="it-IT" err="1">
                <a:cs typeface="Calibri"/>
              </a:rPr>
              <a:t>required</a:t>
            </a:r>
            <a:endParaRPr lang="it-IT">
              <a:cs typeface="Calibri"/>
            </a:endParaRPr>
          </a:p>
          <a:p>
            <a:endParaRPr lang="it-IT">
              <a:cs typeface="Calibri"/>
            </a:endParaRPr>
          </a:p>
          <a:p>
            <a:r>
              <a:rPr lang="it-IT" b="1" err="1">
                <a:cs typeface="Calibri"/>
              </a:rPr>
              <a:t>return</a:t>
            </a:r>
            <a:r>
              <a:rPr lang="it-IT" b="1">
                <a:cs typeface="Calibri"/>
              </a:rPr>
              <a:t>:</a:t>
            </a:r>
            <a:r>
              <a:rPr lang="it-IT">
                <a:cs typeface="Calibri"/>
              </a:rPr>
              <a:t> </a:t>
            </a:r>
            <a:r>
              <a:rPr lang="it-IT" err="1">
                <a:cs typeface="Calibri"/>
              </a:rPr>
              <a:t>returns</a:t>
            </a:r>
            <a:r>
              <a:rPr lang="it-IT">
                <a:cs typeface="Calibri"/>
              </a:rPr>
              <a:t> the </a:t>
            </a:r>
            <a:r>
              <a:rPr lang="it-IT" err="1">
                <a:cs typeface="Calibri"/>
              </a:rPr>
              <a:t>number</a:t>
            </a:r>
            <a:r>
              <a:rPr lang="it-IT">
                <a:cs typeface="Calibri"/>
              </a:rPr>
              <a:t> of bytes </a:t>
            </a:r>
            <a:r>
              <a:rPr lang="it-IT" err="1">
                <a:cs typeface="Calibri"/>
              </a:rPr>
              <a:t>that</a:t>
            </a:r>
            <a:r>
              <a:rPr lang="it-IT">
                <a:cs typeface="Calibri"/>
              </a:rPr>
              <a:t> </a:t>
            </a:r>
            <a:r>
              <a:rPr lang="it-IT" err="1">
                <a:cs typeface="Calibri"/>
              </a:rPr>
              <a:t>have</a:t>
            </a:r>
            <a:r>
              <a:rPr lang="it-IT">
                <a:cs typeface="Calibri"/>
              </a:rPr>
              <a:t> </a:t>
            </a:r>
            <a:r>
              <a:rPr lang="it-IT" err="1">
                <a:cs typeface="Calibri"/>
              </a:rPr>
              <a:t>been</a:t>
            </a:r>
            <a:r>
              <a:rPr lang="it-IT">
                <a:cs typeface="Calibri"/>
              </a:rPr>
              <a:t> </a:t>
            </a:r>
            <a:r>
              <a:rPr lang="it-IT" err="1">
                <a:cs typeface="Calibri"/>
              </a:rPr>
              <a:t>correctly</a:t>
            </a:r>
            <a:r>
              <a:rPr lang="it-IT">
                <a:cs typeface="Calibri"/>
              </a:rPr>
              <a:t> </a:t>
            </a:r>
            <a:r>
              <a:rPr lang="it-IT" err="1">
                <a:cs typeface="Calibri"/>
              </a:rPr>
              <a:t>written</a:t>
            </a:r>
            <a:endParaRPr lang="it-IT">
              <a:cs typeface="Calibri"/>
            </a:endParaRPr>
          </a:p>
        </p:txBody>
      </p:sp>
      <p:pic>
        <p:nvPicPr>
          <p:cNvPr id="8" name="Immagine 9">
            <a:extLst>
              <a:ext uri="{FF2B5EF4-FFF2-40B4-BE49-F238E27FC236}">
                <a16:creationId xmlns:a16="http://schemas.microsoft.com/office/drawing/2014/main" id="{040006C8-649C-A020-A627-B0844B193041}"/>
              </a:ext>
            </a:extLst>
          </p:cNvPr>
          <p:cNvPicPr>
            <a:picLocks noChangeAspect="1"/>
          </p:cNvPicPr>
          <p:nvPr/>
        </p:nvPicPr>
        <p:blipFill>
          <a:blip r:embed="rId2"/>
          <a:stretch>
            <a:fillRect/>
          </a:stretch>
        </p:blipFill>
        <p:spPr>
          <a:xfrm>
            <a:off x="927176" y="5917825"/>
            <a:ext cx="10683051" cy="335577"/>
          </a:xfrm>
          <a:prstGeom prst="rect">
            <a:avLst/>
          </a:prstGeom>
        </p:spPr>
      </p:pic>
      <p:pic>
        <p:nvPicPr>
          <p:cNvPr id="7" name="Graphic 6" descr="Gears outline">
            <a:extLst>
              <a:ext uri="{FF2B5EF4-FFF2-40B4-BE49-F238E27FC236}">
                <a16:creationId xmlns:a16="http://schemas.microsoft.com/office/drawing/2014/main" id="{923F7724-BD84-4A9D-0A2F-6F46B0B6A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157944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21</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31CE8D0E-1114-B0C7-402C-4AD4DEEB56F0}"/>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sha1_read</a:t>
            </a:r>
            <a:endParaRPr lang="en-US">
              <a:solidFill>
                <a:schemeClr val="bg2">
                  <a:lumMod val="75000"/>
                </a:schemeClr>
              </a:solidFill>
              <a:cs typeface="Calibri"/>
            </a:endParaRPr>
          </a:p>
          <a:p>
            <a:pPr marL="285750" indent="-285750">
              <a:buFont typeface="Arial,Sans-Serif"/>
              <a:buChar char="•"/>
            </a:pPr>
            <a:r>
              <a:rPr lang="it-IT" b="1">
                <a:cs typeface="Calibri"/>
              </a:rPr>
              <a:t>sha1_write</a:t>
            </a:r>
            <a:endParaRPr lang="en-US" b="1">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pic>
        <p:nvPicPr>
          <p:cNvPr id="6" name="Graphic 5" descr="Gears outline">
            <a:extLst>
              <a:ext uri="{FF2B5EF4-FFF2-40B4-BE49-F238E27FC236}">
                <a16:creationId xmlns:a16="http://schemas.microsoft.com/office/drawing/2014/main" id="{ABE8667B-FE86-1849-697D-6F1798548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803" y="996060"/>
            <a:ext cx="426574" cy="426574"/>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A87E1153-AADC-9C15-BEBE-9FFF05F05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689" y="1432005"/>
            <a:ext cx="4310102" cy="5133688"/>
          </a:xfrm>
          <a:prstGeom prst="rect">
            <a:avLst/>
          </a:prstGeom>
        </p:spPr>
      </p:pic>
    </p:spTree>
    <p:extLst>
      <p:ext uri="{BB962C8B-B14F-4D97-AF65-F5344CB8AC3E}">
        <p14:creationId xmlns:p14="http://schemas.microsoft.com/office/powerpoint/2010/main" val="266272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22</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2103FFF0-20FB-D3C8-33AA-6FB8F54665D8}"/>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solidFill>
                  <a:schemeClr val="bg2">
                    <a:lumMod val="75000"/>
                  </a:schemeClr>
                </a:solidFill>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b="1">
                <a:cs typeface="Calibri"/>
              </a:rPr>
              <a:t>sha1_ioctl</a:t>
            </a:r>
          </a:p>
          <a:p>
            <a:pPr marL="285750" indent="-285750">
              <a:buFont typeface="Arial"/>
              <a:buChar char="•"/>
            </a:pPr>
            <a:r>
              <a:rPr lang="it-IT">
                <a:solidFill>
                  <a:schemeClr val="bg2">
                    <a:lumMod val="75000"/>
                  </a:schemeClr>
                </a:solidFill>
                <a:cs typeface="Calibri"/>
              </a:rPr>
              <a:t>sha1_release</a:t>
            </a:r>
          </a:p>
        </p:txBody>
      </p:sp>
      <p:sp>
        <p:nvSpPr>
          <p:cNvPr id="6" name="CasellaDiTesto 3">
            <a:extLst>
              <a:ext uri="{FF2B5EF4-FFF2-40B4-BE49-F238E27FC236}">
                <a16:creationId xmlns:a16="http://schemas.microsoft.com/office/drawing/2014/main" id="{C5F8DBC5-B654-22A6-9618-522A84EBA7E7}"/>
              </a:ext>
            </a:extLst>
          </p:cNvPr>
          <p:cNvSpPr txBox="1"/>
          <p:nvPr/>
        </p:nvSpPr>
        <p:spPr>
          <a:xfrm>
            <a:off x="4425399" y="2172952"/>
            <a:ext cx="694261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provides</a:t>
            </a:r>
            <a:r>
              <a:rPr lang="it-IT">
                <a:cs typeface="Calibri"/>
              </a:rPr>
              <a:t> </a:t>
            </a:r>
            <a:r>
              <a:rPr lang="it-IT" err="1">
                <a:cs typeface="Calibri"/>
              </a:rPr>
              <a:t>commands</a:t>
            </a:r>
            <a:r>
              <a:rPr lang="it-IT">
                <a:cs typeface="Calibri"/>
              </a:rPr>
              <a:t> to the device.</a:t>
            </a:r>
          </a:p>
          <a:p>
            <a:r>
              <a:rPr lang="it-IT">
                <a:cs typeface="Calibri"/>
              </a:rPr>
              <a:t>Using </a:t>
            </a:r>
            <a:r>
              <a:rPr lang="it-IT" err="1">
                <a:cs typeface="Calibri"/>
              </a:rPr>
              <a:t>this</a:t>
            </a:r>
            <a:r>
              <a:rPr lang="it-IT">
                <a:cs typeface="Calibri"/>
              </a:rPr>
              <a:t> </a:t>
            </a:r>
            <a:r>
              <a:rPr lang="it-IT" err="1">
                <a:cs typeface="Calibri"/>
              </a:rPr>
              <a:t>function</a:t>
            </a:r>
            <a:r>
              <a:rPr lang="it-IT">
                <a:cs typeface="Calibri"/>
              </a:rPr>
              <a:t> </a:t>
            </a:r>
            <a:r>
              <a:rPr lang="it-IT" err="1">
                <a:cs typeface="Calibri"/>
              </a:rPr>
              <a:t>it</a:t>
            </a:r>
            <a:r>
              <a:rPr lang="it-IT">
                <a:cs typeface="Calibri"/>
              </a:rPr>
              <a:t> </a:t>
            </a:r>
            <a:r>
              <a:rPr lang="it-IT" err="1">
                <a:cs typeface="Calibri"/>
              </a:rPr>
              <a:t>is</a:t>
            </a:r>
            <a:r>
              <a:rPr lang="it-IT">
                <a:cs typeface="Calibri"/>
              </a:rPr>
              <a:t> </a:t>
            </a:r>
            <a:r>
              <a:rPr lang="it-IT" err="1">
                <a:cs typeface="Calibri"/>
              </a:rPr>
              <a:t>possible</a:t>
            </a:r>
            <a:r>
              <a:rPr lang="it-IT">
                <a:cs typeface="Calibri"/>
              </a:rPr>
              <a:t> to </a:t>
            </a:r>
            <a:r>
              <a:rPr lang="it-IT" err="1">
                <a:cs typeface="Calibri"/>
              </a:rPr>
              <a:t>select</a:t>
            </a:r>
            <a:r>
              <a:rPr lang="it-IT">
                <a:cs typeface="Calibri"/>
              </a:rPr>
              <a:t> a </a:t>
            </a:r>
            <a:r>
              <a:rPr lang="it-IT" err="1">
                <a:cs typeface="Calibri"/>
              </a:rPr>
              <a:t>register</a:t>
            </a:r>
            <a:r>
              <a:rPr lang="it-IT">
                <a:cs typeface="Calibri"/>
              </a:rPr>
              <a:t> to target for the </a:t>
            </a:r>
            <a:r>
              <a:rPr lang="it-IT" err="1">
                <a:cs typeface="Calibri"/>
              </a:rPr>
              <a:t>read</a:t>
            </a:r>
            <a:r>
              <a:rPr lang="it-IT">
                <a:cs typeface="Calibri"/>
              </a:rPr>
              <a:t>/</a:t>
            </a:r>
            <a:r>
              <a:rPr lang="it-IT" err="1">
                <a:cs typeface="Calibri"/>
              </a:rPr>
              <a:t>write</a:t>
            </a:r>
            <a:r>
              <a:rPr lang="it-IT">
                <a:cs typeface="Calibri"/>
              </a:rPr>
              <a:t> </a:t>
            </a:r>
            <a:r>
              <a:rPr lang="it-IT" err="1">
                <a:cs typeface="Calibri"/>
              </a:rPr>
              <a:t>operations</a:t>
            </a:r>
            <a:r>
              <a:rPr lang="it-IT">
                <a:cs typeface="Calibri"/>
              </a:rPr>
              <a:t>.</a:t>
            </a:r>
          </a:p>
          <a:p>
            <a:r>
              <a:rPr lang="it-IT" err="1">
                <a:cs typeface="Calibri"/>
              </a:rPr>
              <a:t>Parameters</a:t>
            </a:r>
            <a:r>
              <a:rPr lang="it-IT">
                <a:cs typeface="Calibri"/>
              </a:rPr>
              <a:t>:</a:t>
            </a:r>
          </a:p>
          <a:p>
            <a:r>
              <a:rPr lang="it-IT" b="1">
                <a:cs typeface="Calibri"/>
              </a:rPr>
              <a:t>file</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err="1">
                <a:cs typeface="Calibri"/>
              </a:rPr>
              <a:t>ioctl_num</a:t>
            </a:r>
            <a:r>
              <a:rPr lang="it-IT">
                <a:cs typeface="Calibri"/>
              </a:rPr>
              <a:t>: a </a:t>
            </a:r>
            <a:r>
              <a:rPr lang="it-IT" err="1">
                <a:cs typeface="Calibri"/>
              </a:rPr>
              <a:t>command</a:t>
            </a:r>
            <a:endParaRPr lang="it-IT">
              <a:cs typeface="Calibri"/>
            </a:endParaRPr>
          </a:p>
          <a:p>
            <a:r>
              <a:rPr lang="it-IT" b="1" err="1">
                <a:cs typeface="Calibri"/>
              </a:rPr>
              <a:t>ioctl_param</a:t>
            </a:r>
            <a:r>
              <a:rPr lang="it-IT">
                <a:cs typeface="Calibri"/>
              </a:rPr>
              <a:t>: the </a:t>
            </a:r>
            <a:r>
              <a:rPr lang="it-IT" err="1">
                <a:cs typeface="Calibri"/>
              </a:rPr>
              <a:t>arguments</a:t>
            </a:r>
            <a:r>
              <a:rPr lang="it-IT">
                <a:cs typeface="Calibri"/>
              </a:rPr>
              <a:t> for the </a:t>
            </a:r>
            <a:r>
              <a:rPr lang="it-IT" err="1">
                <a:cs typeface="Calibri"/>
              </a:rPr>
              <a:t>command</a:t>
            </a:r>
            <a:r>
              <a:rPr lang="it-IT">
                <a:cs typeface="Calibri"/>
              </a:rPr>
              <a:t> </a:t>
            </a:r>
          </a:p>
          <a:p>
            <a:endParaRPr lang="it-IT">
              <a:cs typeface="Calibri"/>
            </a:endParaRPr>
          </a:p>
          <a:p>
            <a:r>
              <a:rPr lang="it-IT" b="1" err="1">
                <a:cs typeface="Calibri"/>
              </a:rPr>
              <a:t>return</a:t>
            </a:r>
            <a:r>
              <a:rPr lang="it-IT">
                <a:cs typeface="Calibri"/>
              </a:rPr>
              <a:t>: </a:t>
            </a:r>
            <a:r>
              <a:rPr lang="it-IT" err="1">
                <a:cs typeface="Calibri"/>
              </a:rPr>
              <a:t>returns</a:t>
            </a:r>
            <a:r>
              <a:rPr lang="it-IT">
                <a:cs typeface="Calibri"/>
              </a:rPr>
              <a:t> 0 </a:t>
            </a:r>
            <a:r>
              <a:rPr lang="it-IT" err="1">
                <a:cs typeface="Calibri"/>
              </a:rPr>
              <a:t>if</a:t>
            </a:r>
            <a:r>
              <a:rPr lang="it-IT">
                <a:cs typeface="Calibri"/>
              </a:rPr>
              <a:t> </a:t>
            </a:r>
            <a:r>
              <a:rPr lang="it-IT" err="1">
                <a:cs typeface="Calibri"/>
              </a:rPr>
              <a:t>successful</a:t>
            </a:r>
            <a:endParaRPr lang="it-IT">
              <a:cs typeface="Calibri"/>
            </a:endParaRPr>
          </a:p>
        </p:txBody>
      </p:sp>
      <p:pic>
        <p:nvPicPr>
          <p:cNvPr id="7" name="Immagine 12">
            <a:extLst>
              <a:ext uri="{FF2B5EF4-FFF2-40B4-BE49-F238E27FC236}">
                <a16:creationId xmlns:a16="http://schemas.microsoft.com/office/drawing/2014/main" id="{58ECA67A-70BF-7EB3-8B2B-C2F929320740}"/>
              </a:ext>
            </a:extLst>
          </p:cNvPr>
          <p:cNvPicPr>
            <a:picLocks noChangeAspect="1"/>
          </p:cNvPicPr>
          <p:nvPr/>
        </p:nvPicPr>
        <p:blipFill>
          <a:blip r:embed="rId2"/>
          <a:stretch>
            <a:fillRect/>
          </a:stretch>
        </p:blipFill>
        <p:spPr>
          <a:xfrm>
            <a:off x="919630" y="5911827"/>
            <a:ext cx="7367353" cy="328249"/>
          </a:xfrm>
          <a:prstGeom prst="rect">
            <a:avLst/>
          </a:prstGeom>
        </p:spPr>
      </p:pic>
      <p:pic>
        <p:nvPicPr>
          <p:cNvPr id="8" name="Graphic 7" descr="Gears outline">
            <a:extLst>
              <a:ext uri="{FF2B5EF4-FFF2-40B4-BE49-F238E27FC236}">
                <a16:creationId xmlns:a16="http://schemas.microsoft.com/office/drawing/2014/main" id="{86E37BD1-B2B1-7D44-B6ED-1E84DEC2D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389317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23</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B4013F9C-387B-C545-7A05-01C01814F549}"/>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solidFill>
                  <a:schemeClr val="bg2">
                    <a:lumMod val="75000"/>
                  </a:schemeClr>
                </a:solidFill>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a:solidFill>
                  <a:schemeClr val="bg2">
                    <a:lumMod val="75000"/>
                  </a:schemeClr>
                </a:solidFill>
                <a:cs typeface="Calibri"/>
              </a:rPr>
              <a:t>sha1_ioctl</a:t>
            </a:r>
          </a:p>
          <a:p>
            <a:pPr marL="285750" indent="-285750">
              <a:buFont typeface="Arial"/>
              <a:buChar char="•"/>
            </a:pPr>
            <a:r>
              <a:rPr lang="it-IT" b="1">
                <a:cs typeface="Calibri"/>
              </a:rPr>
              <a:t>sha1_release</a:t>
            </a:r>
          </a:p>
        </p:txBody>
      </p:sp>
      <p:sp>
        <p:nvSpPr>
          <p:cNvPr id="6" name="CasellaDiTesto 3">
            <a:extLst>
              <a:ext uri="{FF2B5EF4-FFF2-40B4-BE49-F238E27FC236}">
                <a16:creationId xmlns:a16="http://schemas.microsoft.com/office/drawing/2014/main" id="{827CF0B9-9E4F-09B1-F389-89D368587747}"/>
              </a:ext>
            </a:extLst>
          </p:cNvPr>
          <p:cNvSpPr txBox="1"/>
          <p:nvPr/>
        </p:nvSpPr>
        <p:spPr>
          <a:xfrm>
            <a:off x="4425399" y="2172952"/>
            <a:ext cx="6942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whenever</a:t>
            </a:r>
            <a:r>
              <a:rPr lang="it-IT">
                <a:cs typeface="Calibri"/>
              </a:rPr>
              <a:t> a </a:t>
            </a:r>
            <a:r>
              <a:rPr lang="it-IT" err="1">
                <a:cs typeface="Calibri"/>
              </a:rPr>
              <a:t>process</a:t>
            </a:r>
            <a:r>
              <a:rPr lang="it-IT">
                <a:cs typeface="Calibri"/>
              </a:rPr>
              <a:t> </a:t>
            </a:r>
            <a:r>
              <a:rPr lang="it-IT" err="1">
                <a:cs typeface="Calibri"/>
              </a:rPr>
              <a:t>attempts</a:t>
            </a:r>
            <a:r>
              <a:rPr lang="it-IT">
                <a:cs typeface="Calibri"/>
              </a:rPr>
              <a:t> to close the device file.</a:t>
            </a:r>
          </a:p>
          <a:p>
            <a:r>
              <a:rPr lang="it-IT">
                <a:cs typeface="Calibri"/>
              </a:rPr>
              <a:t>The hardware </a:t>
            </a:r>
            <a:r>
              <a:rPr lang="it-IT" err="1">
                <a:cs typeface="Calibri"/>
              </a:rPr>
              <a:t>is</a:t>
            </a:r>
            <a:r>
              <a:rPr lang="it-IT">
                <a:cs typeface="Calibri"/>
              </a:rPr>
              <a:t> </a:t>
            </a:r>
            <a:r>
              <a:rPr lang="it-IT" err="1">
                <a:cs typeface="Calibri"/>
              </a:rPr>
              <a:t>resetted</a:t>
            </a:r>
            <a:r>
              <a:rPr lang="it-IT">
                <a:cs typeface="Calibri"/>
              </a:rPr>
              <a:t>.</a:t>
            </a:r>
          </a:p>
          <a:p>
            <a:r>
              <a:rPr lang="it-IT" err="1">
                <a:cs typeface="Calibri"/>
              </a:rPr>
              <a:t>Parameters</a:t>
            </a:r>
            <a:r>
              <a:rPr lang="it-IT">
                <a:cs typeface="Calibri"/>
              </a:rPr>
              <a:t>:</a:t>
            </a:r>
          </a:p>
          <a:p>
            <a:r>
              <a:rPr lang="it-IT" b="1" err="1">
                <a:cs typeface="Calibri"/>
              </a:rPr>
              <a:t>inode</a:t>
            </a:r>
            <a:r>
              <a:rPr lang="it-IT">
                <a:cs typeface="Calibri"/>
              </a:rPr>
              <a:t>: a pointer to an </a:t>
            </a:r>
            <a:r>
              <a:rPr lang="it-IT" err="1">
                <a:cs typeface="Calibri"/>
              </a:rPr>
              <a:t>inode</a:t>
            </a:r>
            <a:r>
              <a:rPr lang="it-IT">
                <a:cs typeface="Calibri"/>
              </a:rPr>
              <a:t>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err="1">
                <a:cs typeface="Calibri"/>
              </a:rPr>
              <a:t>filep</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endParaRPr lang="it-IT">
              <a:cs typeface="Calibri"/>
            </a:endParaRPr>
          </a:p>
          <a:p>
            <a:r>
              <a:rPr lang="it-IT" b="1" err="1">
                <a:cs typeface="Calibri"/>
              </a:rPr>
              <a:t>return</a:t>
            </a:r>
            <a:r>
              <a:rPr lang="it-IT">
                <a:cs typeface="Calibri"/>
              </a:rPr>
              <a:t>: </a:t>
            </a:r>
            <a:r>
              <a:rPr lang="it-IT" err="1">
                <a:cs typeface="Calibri"/>
              </a:rPr>
              <a:t>returns</a:t>
            </a:r>
            <a:r>
              <a:rPr lang="it-IT">
                <a:cs typeface="Calibri"/>
              </a:rPr>
              <a:t> 0 </a:t>
            </a:r>
            <a:r>
              <a:rPr lang="it-IT" err="1">
                <a:cs typeface="Calibri"/>
              </a:rPr>
              <a:t>if</a:t>
            </a:r>
            <a:r>
              <a:rPr lang="it-IT">
                <a:cs typeface="Calibri"/>
              </a:rPr>
              <a:t> </a:t>
            </a:r>
            <a:r>
              <a:rPr lang="it-IT" err="1">
                <a:cs typeface="Calibri"/>
              </a:rPr>
              <a:t>successful</a:t>
            </a:r>
            <a:endParaRPr lang="it-IT">
              <a:cs typeface="Calibri"/>
            </a:endParaRPr>
          </a:p>
        </p:txBody>
      </p:sp>
      <p:pic>
        <p:nvPicPr>
          <p:cNvPr id="7" name="Immagine 13">
            <a:extLst>
              <a:ext uri="{FF2B5EF4-FFF2-40B4-BE49-F238E27FC236}">
                <a16:creationId xmlns:a16="http://schemas.microsoft.com/office/drawing/2014/main" id="{4A42C6E5-3369-D588-AC6D-7347661ECEF0}"/>
              </a:ext>
            </a:extLst>
          </p:cNvPr>
          <p:cNvPicPr>
            <a:picLocks noChangeAspect="1"/>
          </p:cNvPicPr>
          <p:nvPr/>
        </p:nvPicPr>
        <p:blipFill>
          <a:blip r:embed="rId2"/>
          <a:stretch>
            <a:fillRect/>
          </a:stretch>
        </p:blipFill>
        <p:spPr>
          <a:xfrm>
            <a:off x="919630" y="5909226"/>
            <a:ext cx="6195704" cy="328249"/>
          </a:xfrm>
          <a:prstGeom prst="rect">
            <a:avLst/>
          </a:prstGeom>
        </p:spPr>
      </p:pic>
      <p:pic>
        <p:nvPicPr>
          <p:cNvPr id="8" name="Graphic 7" descr="Gears outline">
            <a:extLst>
              <a:ext uri="{FF2B5EF4-FFF2-40B4-BE49-F238E27FC236}">
                <a16:creationId xmlns:a16="http://schemas.microsoft.com/office/drawing/2014/main" id="{8DE450EF-529E-AC3E-7F8F-7E87E2B268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7047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24</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89498" y="30971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244"/>
          <p:cNvSpPr txBox="1"/>
          <p:nvPr/>
        </p:nvSpPr>
        <p:spPr>
          <a:xfrm>
            <a:off x="888337" y="3136379"/>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37" name="shp245"/>
          <p:cNvSpPr/>
          <p:nvPr/>
        </p:nvSpPr>
        <p:spPr>
          <a:xfrm>
            <a:off x="4866898" y="3010062"/>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51">
            <a:extLst>
              <a:ext uri="{FF2B5EF4-FFF2-40B4-BE49-F238E27FC236}">
                <a16:creationId xmlns:a16="http://schemas.microsoft.com/office/drawing/2014/main" id="{A5841732-7F18-404B-A924-FDEBD734C181}"/>
              </a:ext>
            </a:extLst>
          </p:cNvPr>
          <p:cNvSpPr/>
          <p:nvPr/>
        </p:nvSpPr>
        <p:spPr>
          <a:xfrm>
            <a:off x="760214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52">
            <a:extLst>
              <a:ext uri="{FF2B5EF4-FFF2-40B4-BE49-F238E27FC236}">
                <a16:creationId xmlns:a16="http://schemas.microsoft.com/office/drawing/2014/main" id="{298A4AA4-3AA9-472A-9A1A-24F91B6B92F5}"/>
              </a:ext>
            </a:extLst>
          </p:cNvPr>
          <p:cNvSpPr/>
          <p:nvPr/>
        </p:nvSpPr>
        <p:spPr>
          <a:xfrm>
            <a:off x="718350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253">
            <a:extLst>
              <a:ext uri="{FF2B5EF4-FFF2-40B4-BE49-F238E27FC236}">
                <a16:creationId xmlns:a16="http://schemas.microsoft.com/office/drawing/2014/main" id="{93F2DEEF-D435-4349-8DAB-3289B051D1E2}"/>
              </a:ext>
            </a:extLst>
          </p:cNvPr>
          <p:cNvSpPr/>
          <p:nvPr/>
        </p:nvSpPr>
        <p:spPr>
          <a:xfrm>
            <a:off x="763315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254">
            <a:extLst>
              <a:ext uri="{FF2B5EF4-FFF2-40B4-BE49-F238E27FC236}">
                <a16:creationId xmlns:a16="http://schemas.microsoft.com/office/drawing/2014/main" id="{6983DAED-9080-4601-B488-000C7A4D266E}"/>
              </a:ext>
            </a:extLst>
          </p:cNvPr>
          <p:cNvSpPr txBox="1"/>
          <p:nvPr/>
        </p:nvSpPr>
        <p:spPr>
          <a:xfrm>
            <a:off x="793490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256">
            <a:extLst>
              <a:ext uri="{FF2B5EF4-FFF2-40B4-BE49-F238E27FC236}">
                <a16:creationId xmlns:a16="http://schemas.microsoft.com/office/drawing/2014/main" id="{95F615BE-2118-480E-9355-D6D0F4AF2D2E}"/>
              </a:ext>
            </a:extLst>
          </p:cNvPr>
          <p:cNvSpPr/>
          <p:nvPr/>
        </p:nvSpPr>
        <p:spPr>
          <a:xfrm>
            <a:off x="895587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257">
            <a:extLst>
              <a:ext uri="{FF2B5EF4-FFF2-40B4-BE49-F238E27FC236}">
                <a16:creationId xmlns:a16="http://schemas.microsoft.com/office/drawing/2014/main" id="{97C09CA2-026A-4014-AB8D-92F6AC234883}"/>
              </a:ext>
            </a:extLst>
          </p:cNvPr>
          <p:cNvSpPr/>
          <p:nvPr/>
        </p:nvSpPr>
        <p:spPr>
          <a:xfrm>
            <a:off x="895587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258">
            <a:extLst>
              <a:ext uri="{FF2B5EF4-FFF2-40B4-BE49-F238E27FC236}">
                <a16:creationId xmlns:a16="http://schemas.microsoft.com/office/drawing/2014/main" id="{4114AA11-E5A2-4974-AB8A-D3580A210F65}"/>
              </a:ext>
            </a:extLst>
          </p:cNvPr>
          <p:cNvSpPr/>
          <p:nvPr/>
        </p:nvSpPr>
        <p:spPr>
          <a:xfrm>
            <a:off x="971920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259">
            <a:extLst>
              <a:ext uri="{FF2B5EF4-FFF2-40B4-BE49-F238E27FC236}">
                <a16:creationId xmlns:a16="http://schemas.microsoft.com/office/drawing/2014/main" id="{ED05A191-AEAE-4FFB-893A-6DBD9345296C}"/>
              </a:ext>
            </a:extLst>
          </p:cNvPr>
          <p:cNvSpPr txBox="1"/>
          <p:nvPr/>
        </p:nvSpPr>
        <p:spPr>
          <a:xfrm>
            <a:off x="926597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261">
            <a:extLst>
              <a:ext uri="{FF2B5EF4-FFF2-40B4-BE49-F238E27FC236}">
                <a16:creationId xmlns:a16="http://schemas.microsoft.com/office/drawing/2014/main" id="{84EC4F1F-626E-44A2-BB94-698BB4B5D3FB}"/>
              </a:ext>
            </a:extLst>
          </p:cNvPr>
          <p:cNvSpPr/>
          <p:nvPr/>
        </p:nvSpPr>
        <p:spPr>
          <a:xfrm>
            <a:off x="979792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262">
            <a:extLst>
              <a:ext uri="{FF2B5EF4-FFF2-40B4-BE49-F238E27FC236}">
                <a16:creationId xmlns:a16="http://schemas.microsoft.com/office/drawing/2014/main" id="{38572C8A-6F4B-4049-BD0B-A51D2B5F436F}"/>
              </a:ext>
            </a:extLst>
          </p:cNvPr>
          <p:cNvSpPr/>
          <p:nvPr/>
        </p:nvSpPr>
        <p:spPr>
          <a:xfrm>
            <a:off x="1019032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263">
            <a:extLst>
              <a:ext uri="{FF2B5EF4-FFF2-40B4-BE49-F238E27FC236}">
                <a16:creationId xmlns:a16="http://schemas.microsoft.com/office/drawing/2014/main" id="{DCE3592B-1642-4941-A7D2-D68400937B9E}"/>
              </a:ext>
            </a:extLst>
          </p:cNvPr>
          <p:cNvSpPr/>
          <p:nvPr/>
        </p:nvSpPr>
        <p:spPr>
          <a:xfrm>
            <a:off x="1019032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264">
            <a:extLst>
              <a:ext uri="{FF2B5EF4-FFF2-40B4-BE49-F238E27FC236}">
                <a16:creationId xmlns:a16="http://schemas.microsoft.com/office/drawing/2014/main" id="{EDA5AF77-1E33-4380-AC14-FE4541435468}"/>
              </a:ext>
            </a:extLst>
          </p:cNvPr>
          <p:cNvSpPr txBox="1"/>
          <p:nvPr/>
        </p:nvSpPr>
        <p:spPr>
          <a:xfrm>
            <a:off x="991481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266">
            <a:extLst>
              <a:ext uri="{FF2B5EF4-FFF2-40B4-BE49-F238E27FC236}">
                <a16:creationId xmlns:a16="http://schemas.microsoft.com/office/drawing/2014/main" id="{1565F048-11E1-4690-BF16-2901649408D4}"/>
              </a:ext>
            </a:extLst>
          </p:cNvPr>
          <p:cNvSpPr/>
          <p:nvPr/>
        </p:nvSpPr>
        <p:spPr>
          <a:xfrm>
            <a:off x="895587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267">
            <a:extLst>
              <a:ext uri="{FF2B5EF4-FFF2-40B4-BE49-F238E27FC236}">
                <a16:creationId xmlns:a16="http://schemas.microsoft.com/office/drawing/2014/main" id="{B8E00478-15AF-40F6-B966-62F5FF36F63D}"/>
              </a:ext>
            </a:extLst>
          </p:cNvPr>
          <p:cNvSpPr/>
          <p:nvPr/>
        </p:nvSpPr>
        <p:spPr>
          <a:xfrm>
            <a:off x="971443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268">
            <a:extLst>
              <a:ext uri="{FF2B5EF4-FFF2-40B4-BE49-F238E27FC236}">
                <a16:creationId xmlns:a16="http://schemas.microsoft.com/office/drawing/2014/main" id="{97D9FE1E-B27F-4D5E-A597-304349C5D935}"/>
              </a:ext>
            </a:extLst>
          </p:cNvPr>
          <p:cNvSpPr/>
          <p:nvPr/>
        </p:nvSpPr>
        <p:spPr>
          <a:xfrm>
            <a:off x="895587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269">
            <a:extLst>
              <a:ext uri="{FF2B5EF4-FFF2-40B4-BE49-F238E27FC236}">
                <a16:creationId xmlns:a16="http://schemas.microsoft.com/office/drawing/2014/main" id="{8C4C33EF-4267-480E-892D-690BC259800A}"/>
              </a:ext>
            </a:extLst>
          </p:cNvPr>
          <p:cNvSpPr txBox="1"/>
          <p:nvPr/>
        </p:nvSpPr>
        <p:spPr>
          <a:xfrm>
            <a:off x="924808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271">
            <a:extLst>
              <a:ext uri="{FF2B5EF4-FFF2-40B4-BE49-F238E27FC236}">
                <a16:creationId xmlns:a16="http://schemas.microsoft.com/office/drawing/2014/main" id="{6D0012CA-59FA-4031-8891-5979BB8C67F1}"/>
              </a:ext>
            </a:extLst>
          </p:cNvPr>
          <p:cNvSpPr/>
          <p:nvPr/>
        </p:nvSpPr>
        <p:spPr>
          <a:xfrm>
            <a:off x="760214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72">
            <a:extLst>
              <a:ext uri="{FF2B5EF4-FFF2-40B4-BE49-F238E27FC236}">
                <a16:creationId xmlns:a16="http://schemas.microsoft.com/office/drawing/2014/main" id="{3D92E6A6-5A3F-4C6A-A1B4-5FDB8F467876}"/>
              </a:ext>
            </a:extLst>
          </p:cNvPr>
          <p:cNvSpPr/>
          <p:nvPr/>
        </p:nvSpPr>
        <p:spPr>
          <a:xfrm>
            <a:off x="763315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73">
            <a:extLst>
              <a:ext uri="{FF2B5EF4-FFF2-40B4-BE49-F238E27FC236}">
                <a16:creationId xmlns:a16="http://schemas.microsoft.com/office/drawing/2014/main" id="{A1983E18-0751-408F-AA3E-F8EA3CC9AB12}"/>
              </a:ext>
            </a:extLst>
          </p:cNvPr>
          <p:cNvSpPr/>
          <p:nvPr/>
        </p:nvSpPr>
        <p:spPr>
          <a:xfrm>
            <a:off x="718350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74">
            <a:extLst>
              <a:ext uri="{FF2B5EF4-FFF2-40B4-BE49-F238E27FC236}">
                <a16:creationId xmlns:a16="http://schemas.microsoft.com/office/drawing/2014/main" id="{0AD8B5EB-7C71-40E6-B4D7-8BB8256B3007}"/>
              </a:ext>
            </a:extLst>
          </p:cNvPr>
          <p:cNvSpPr txBox="1"/>
          <p:nvPr/>
        </p:nvSpPr>
        <p:spPr>
          <a:xfrm>
            <a:off x="792656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276">
            <a:extLst>
              <a:ext uri="{FF2B5EF4-FFF2-40B4-BE49-F238E27FC236}">
                <a16:creationId xmlns:a16="http://schemas.microsoft.com/office/drawing/2014/main" id="{CCE55C83-FD0B-492E-9479-89D4D621BFB0}"/>
              </a:ext>
            </a:extLst>
          </p:cNvPr>
          <p:cNvSpPr/>
          <p:nvPr/>
        </p:nvSpPr>
        <p:spPr>
          <a:xfrm>
            <a:off x="713102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643089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643089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727772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281"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085" y="1430043"/>
            <a:ext cx="426574" cy="426574"/>
          </a:xfrm>
          <a:prstGeom prst="rect">
            <a:avLst/>
          </a:prstGeom>
        </p:spPr>
      </p:pic>
      <p:pic>
        <p:nvPicPr>
          <p:cNvPr id="195" name="shp282"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7724" y="1745693"/>
            <a:ext cx="426574" cy="426574"/>
          </a:xfrm>
          <a:prstGeom prst="rect">
            <a:avLst/>
          </a:prstGeom>
        </p:spPr>
      </p:pic>
      <p:pic>
        <p:nvPicPr>
          <p:cNvPr id="7" name="Elemento grafico 10" descr="Processore contorno">
            <a:extLst>
              <a:ext uri="{FF2B5EF4-FFF2-40B4-BE49-F238E27FC236}">
                <a16:creationId xmlns:a16="http://schemas.microsoft.com/office/drawing/2014/main" id="{FE520768-ADE1-56C8-77C2-90E59F9FFB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7976" y="2866040"/>
            <a:ext cx="505664" cy="522408"/>
          </a:xfrm>
          <a:prstGeom prst="rect">
            <a:avLst/>
          </a:prstGeom>
        </p:spPr>
      </p:pic>
      <p:sp>
        <p:nvSpPr>
          <p:cNvPr id="4" name="shp152">
            <a:extLst>
              <a:ext uri="{FF2B5EF4-FFF2-40B4-BE49-F238E27FC236}">
                <a16:creationId xmlns:a16="http://schemas.microsoft.com/office/drawing/2014/main" id="{4A65FDF0-8C33-CE0A-EA5A-4FE7354F613C}"/>
              </a:ext>
            </a:extLst>
          </p:cNvPr>
          <p:cNvSpPr txBox="1">
            <a:spLocks/>
          </p:cNvSpPr>
          <p:nvPr/>
        </p:nvSpPr>
        <p:spPr>
          <a:xfrm>
            <a:off x="888337" y="1428165"/>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Calibri"/>
                <a:cs typeface="Calibri"/>
              </a:rPr>
              <a:t>A program that can use the driver functions to perform a more custom algorithm and obtain an application ready for the user </a:t>
            </a:r>
          </a:p>
        </p:txBody>
      </p:sp>
      <p:pic>
        <p:nvPicPr>
          <p:cNvPr id="6" name="shp143" descr="Clipboard Partially Checked">
            <a:extLst>
              <a:ext uri="{FF2B5EF4-FFF2-40B4-BE49-F238E27FC236}">
                <a16:creationId xmlns:a16="http://schemas.microsoft.com/office/drawing/2014/main" id="{822E9920-CD7C-FEA4-9EAC-AAD77E167CA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8800" y="4676668"/>
            <a:ext cx="426574" cy="426574"/>
          </a:xfrm>
          <a:prstGeom prst="rect">
            <a:avLst/>
          </a:prstGeom>
        </p:spPr>
      </p:pic>
      <p:pic>
        <p:nvPicPr>
          <p:cNvPr id="10" name="Graphic 9" descr="Male profile outline">
            <a:extLst>
              <a:ext uri="{FF2B5EF4-FFF2-40B4-BE49-F238E27FC236}">
                <a16:creationId xmlns:a16="http://schemas.microsoft.com/office/drawing/2014/main" id="{90D0EBB9-69E6-2157-272C-447B839E1A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5751" y="3560406"/>
            <a:ext cx="426574" cy="426574"/>
          </a:xfrm>
          <a:prstGeom prst="rect">
            <a:avLst/>
          </a:prstGeom>
        </p:spPr>
      </p:pic>
      <p:pic>
        <p:nvPicPr>
          <p:cNvPr id="11" name="Graphic 10" descr="Gears outline">
            <a:extLst>
              <a:ext uri="{FF2B5EF4-FFF2-40B4-BE49-F238E27FC236}">
                <a16:creationId xmlns:a16="http://schemas.microsoft.com/office/drawing/2014/main" id="{FDD37CB4-C938-755B-C9B5-2DDE82172E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735" y="5010239"/>
            <a:ext cx="426574" cy="426574"/>
          </a:xfrm>
          <a:prstGeom prst="rect">
            <a:avLst/>
          </a:prstGeom>
        </p:spPr>
      </p:pic>
    </p:spTree>
    <p:extLst>
      <p:ext uri="{BB962C8B-B14F-4D97-AF65-F5344CB8AC3E}">
        <p14:creationId xmlns:p14="http://schemas.microsoft.com/office/powerpoint/2010/main" val="275973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25</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802557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 </a:t>
            </a:r>
            <a:r>
              <a:rPr lang="it-IT" err="1"/>
              <a:t>program</a:t>
            </a:r>
            <a:r>
              <a:rPr lang="it-IT"/>
              <a:t> </a:t>
            </a:r>
            <a:r>
              <a:rPr lang="it-IT" err="1"/>
              <a:t>that</a:t>
            </a:r>
            <a:r>
              <a:rPr lang="it-IT"/>
              <a:t> </a:t>
            </a:r>
            <a:r>
              <a:rPr lang="it-IT" b="1" err="1"/>
              <a:t>elaborates</a:t>
            </a:r>
            <a:r>
              <a:rPr lang="it-IT" b="1"/>
              <a:t> the data </a:t>
            </a:r>
            <a:r>
              <a:rPr lang="it-IT"/>
              <a:t>to make </a:t>
            </a:r>
            <a:r>
              <a:rPr lang="it-IT" err="1"/>
              <a:t>it</a:t>
            </a:r>
            <a:r>
              <a:rPr lang="it-IT"/>
              <a:t> ready for the </a:t>
            </a:r>
            <a:r>
              <a:rPr lang="it-IT" err="1"/>
              <a:t>crypto</a:t>
            </a:r>
            <a:r>
              <a:rPr lang="it-IT"/>
              <a:t> core </a:t>
            </a:r>
            <a:r>
              <a:rPr lang="it-IT" err="1"/>
              <a:t>is</a:t>
            </a:r>
            <a:r>
              <a:rPr lang="it-IT"/>
              <a:t> </a:t>
            </a:r>
            <a:r>
              <a:rPr lang="it-IT" err="1"/>
              <a:t>needed</a:t>
            </a:r>
            <a:r>
              <a:rPr lang="it-IT"/>
              <a:t>.</a:t>
            </a:r>
          </a:p>
          <a:p>
            <a:r>
              <a:rPr lang="it-IT"/>
              <a:t>The </a:t>
            </a:r>
            <a:r>
              <a:rPr lang="it-IT" err="1"/>
              <a:t>algorithm</a:t>
            </a:r>
            <a:r>
              <a:rPr lang="it-IT"/>
              <a:t> to </a:t>
            </a:r>
            <a:r>
              <a:rPr lang="it-IT" err="1"/>
              <a:t>interface</a:t>
            </a:r>
            <a:r>
              <a:rPr lang="it-IT"/>
              <a:t> with the user and the driver </a:t>
            </a:r>
            <a:r>
              <a:rPr lang="it-IT" err="1"/>
              <a:t>functions</a:t>
            </a:r>
            <a:r>
              <a:rPr lang="it-IT"/>
              <a:t> </a:t>
            </a:r>
            <a:r>
              <a:rPr lang="it-IT" err="1"/>
              <a:t>is</a:t>
            </a:r>
            <a:r>
              <a:rPr lang="it-IT"/>
              <a:t> </a:t>
            </a:r>
            <a:r>
              <a:rPr lang="it-IT" err="1"/>
              <a:t>contained</a:t>
            </a:r>
            <a:r>
              <a:rPr lang="it-IT"/>
              <a:t> in the files:</a:t>
            </a:r>
          </a:p>
          <a:p>
            <a:endParaRPr lang="it-IT"/>
          </a:p>
          <a:p>
            <a:pPr marL="285750" indent="-285750">
              <a:buFont typeface="Arial" panose="020B0604020202020204" pitchFamily="34" charset="0"/>
              <a:buChar char="•"/>
            </a:pPr>
            <a:r>
              <a:rPr lang="it-IT" err="1"/>
              <a:t>main.c</a:t>
            </a:r>
            <a:endParaRPr lang="it-IT"/>
          </a:p>
          <a:p>
            <a:pPr marL="285750" indent="-285750">
              <a:buFont typeface="Arial" panose="020B0604020202020204" pitchFamily="34" charset="0"/>
              <a:buChar char="•"/>
            </a:pPr>
            <a:r>
              <a:rPr lang="it-IT"/>
              <a:t>sha1_lib.c</a:t>
            </a:r>
          </a:p>
          <a:p>
            <a:pPr marL="285750" indent="-285750">
              <a:buFont typeface="Arial" panose="020B0604020202020204" pitchFamily="34" charset="0"/>
              <a:buChar char="•"/>
            </a:pPr>
            <a:r>
              <a:rPr lang="it-IT"/>
              <a:t>sha1_lib.h</a:t>
            </a:r>
          </a:p>
          <a:p>
            <a:endParaRPr lang="it-IT"/>
          </a:p>
          <a:p>
            <a:endParaRPr lang="it-IT"/>
          </a:p>
          <a:p>
            <a:r>
              <a:rPr lang="it-IT" b="1" err="1"/>
              <a:t>main.c</a:t>
            </a:r>
            <a:r>
              <a:rPr lang="it-IT"/>
              <a:t>:</a:t>
            </a:r>
          </a:p>
          <a:p>
            <a:endParaRPr lang="it-IT"/>
          </a:p>
          <a:p>
            <a:pPr marL="285750" indent="-285750">
              <a:buFont typeface="Arial" panose="020B0604020202020204" pitchFamily="34" charset="0"/>
              <a:buChar char="•"/>
            </a:pPr>
            <a:r>
              <a:rPr lang="it-IT"/>
              <a:t>The user can decide to </a:t>
            </a:r>
            <a:r>
              <a:rPr lang="it-IT" err="1"/>
              <a:t>perform</a:t>
            </a:r>
            <a:r>
              <a:rPr lang="it-IT"/>
              <a:t> the hash </a:t>
            </a:r>
            <a:r>
              <a:rPr lang="it-IT" err="1"/>
              <a:t>algorithm</a:t>
            </a:r>
            <a:r>
              <a:rPr lang="it-IT"/>
              <a:t> on a </a:t>
            </a:r>
            <a:r>
              <a:rPr lang="it-IT" err="1"/>
              <a:t>string</a:t>
            </a:r>
            <a:r>
              <a:rPr lang="it-IT"/>
              <a:t> or a file. On the user </a:t>
            </a:r>
            <a:r>
              <a:rPr lang="it-IT" err="1"/>
              <a:t>interface</a:t>
            </a:r>
            <a:r>
              <a:rPr lang="it-IT"/>
              <a:t> </a:t>
            </a:r>
            <a:r>
              <a:rPr lang="it-IT" err="1"/>
              <a:t>is</a:t>
            </a:r>
            <a:r>
              <a:rPr lang="it-IT"/>
              <a:t> </a:t>
            </a:r>
            <a:r>
              <a:rPr lang="it-IT" err="1"/>
              <a:t>shown</a:t>
            </a:r>
            <a:r>
              <a:rPr lang="it-IT"/>
              <a:t> the </a:t>
            </a:r>
            <a:r>
              <a:rPr lang="it-IT" err="1"/>
              <a:t>result</a:t>
            </a:r>
            <a:r>
              <a:rPr lang="it-IT"/>
              <a:t> of the sha1 </a:t>
            </a:r>
            <a:r>
              <a:rPr lang="it-IT" err="1"/>
              <a:t>algorithm</a:t>
            </a:r>
            <a:r>
              <a:rPr lang="it-IT"/>
              <a:t>.</a:t>
            </a:r>
          </a:p>
          <a:p>
            <a:endParaRPr lang="it-IT"/>
          </a:p>
        </p:txBody>
      </p:sp>
      <p:pic>
        <p:nvPicPr>
          <p:cNvPr id="5" name="Graphic 4" descr="Male profile outline">
            <a:extLst>
              <a:ext uri="{FF2B5EF4-FFF2-40B4-BE49-F238E27FC236}">
                <a16:creationId xmlns:a16="http://schemas.microsoft.com/office/drawing/2014/main" id="{D03D6C07-2CED-EF96-68E3-FD74341B5C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87081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26</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77593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t>sha1_lib.c </a:t>
            </a:r>
            <a:r>
              <a:rPr lang="it-IT"/>
              <a:t>and </a:t>
            </a:r>
            <a:r>
              <a:rPr lang="it-IT" b="1"/>
              <a:t>sha1_lib.h</a:t>
            </a:r>
            <a:r>
              <a:rPr lang="it-IT"/>
              <a:t>:</a:t>
            </a:r>
          </a:p>
          <a:p>
            <a:endParaRPr lang="it-IT" b="1"/>
          </a:p>
          <a:p>
            <a:pPr marL="285750" indent="-285750">
              <a:buFont typeface="Arial" panose="020B0604020202020204" pitchFamily="34" charset="0"/>
              <a:buChar char="•"/>
            </a:pPr>
            <a:r>
              <a:rPr lang="it-IT"/>
              <a:t>These files handle the management of the driver device by </a:t>
            </a:r>
            <a:r>
              <a:rPr lang="it-IT" err="1"/>
              <a:t>using</a:t>
            </a:r>
            <a:r>
              <a:rPr lang="it-IT"/>
              <a:t> the </a:t>
            </a:r>
            <a:r>
              <a:rPr lang="it-IT" err="1"/>
              <a:t>driver's</a:t>
            </a:r>
            <a:r>
              <a:rPr lang="it-IT"/>
              <a:t> </a:t>
            </a:r>
            <a:r>
              <a:rPr lang="it-IT" err="1"/>
              <a:t>functions</a:t>
            </a:r>
            <a:r>
              <a:rPr lang="it-IT"/>
              <a:t> and checking for </a:t>
            </a:r>
            <a:r>
              <a:rPr lang="it-IT" err="1"/>
              <a:t>any</a:t>
            </a:r>
            <a:r>
              <a:rPr lang="it-IT"/>
              <a:t> </a:t>
            </a:r>
            <a:r>
              <a:rPr lang="it-IT" err="1"/>
              <a:t>errors</a:t>
            </a:r>
            <a:r>
              <a:rPr lang="it-IT"/>
              <a:t> </a:t>
            </a:r>
            <a:r>
              <a:rPr lang="it-IT" err="1"/>
              <a:t>that</a:t>
            </a:r>
            <a:r>
              <a:rPr lang="it-IT"/>
              <a:t> </a:t>
            </a:r>
            <a:r>
              <a:rPr lang="it-IT" err="1"/>
              <a:t>might</a:t>
            </a:r>
            <a:r>
              <a:rPr lang="it-IT"/>
              <a:t> </a:t>
            </a:r>
            <a:r>
              <a:rPr lang="it-IT" err="1"/>
              <a:t>occur</a:t>
            </a:r>
            <a:r>
              <a:rPr lang="it-IT"/>
              <a:t>.</a:t>
            </a:r>
          </a:p>
          <a:p>
            <a:endParaRPr lang="it-IT"/>
          </a:p>
          <a:p>
            <a:pPr marL="285750" indent="-285750">
              <a:buFont typeface="Arial" panose="020B0604020202020204" pitchFamily="34" charset="0"/>
              <a:buChar char="•"/>
            </a:pPr>
            <a:r>
              <a:rPr lang="en-US"/>
              <a:t>Firstly, the length of the message is observed and the bytes are counted. Subsequently, the message is hashed using the original </a:t>
            </a:r>
            <a:r>
              <a:rPr lang="en-US" b="1"/>
              <a:t>initialization vector</a:t>
            </a:r>
            <a:r>
              <a:rPr lang="en-US"/>
              <a:t> (CV). The content of the first block (512 bits) is read. The process continues with the next block, using the CV created from the previous iteration. At this stage, it is checked whether the last read block requires an additional block for padding. Finally, </a:t>
            </a:r>
            <a:r>
              <a:rPr lang="en-US" b="1"/>
              <a:t>padding</a:t>
            </a:r>
            <a:r>
              <a:rPr lang="en-US"/>
              <a:t> is performed by inserting the right sequence of bits.</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p:txBody>
      </p:sp>
      <p:pic>
        <p:nvPicPr>
          <p:cNvPr id="4" name="Graphic 3" descr="Male profile outline">
            <a:extLst>
              <a:ext uri="{FF2B5EF4-FFF2-40B4-BE49-F238E27FC236}">
                <a16:creationId xmlns:a16="http://schemas.microsoft.com/office/drawing/2014/main" id="{879422A2-3102-6DAD-37C3-671A5CBD8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327785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1347AFE9-334C-0883-826E-54E8291B9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389" y="4380211"/>
            <a:ext cx="480692" cy="34641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DBA03BA6-BA3B-ED31-E614-0B4E28832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028" y="1335751"/>
            <a:ext cx="7352765" cy="5284800"/>
          </a:xfrm>
          <a:prstGeom prst="rect">
            <a:avLst/>
          </a:prstGeom>
        </p:spPr>
      </p:pic>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27</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2" y="1706667"/>
            <a:ext cx="34626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t>sha1_lib.c </a:t>
            </a:r>
            <a:r>
              <a:rPr lang="it-IT"/>
              <a:t>and </a:t>
            </a:r>
            <a:r>
              <a:rPr lang="it-IT" b="1"/>
              <a:t>sha1_lib.h</a:t>
            </a:r>
            <a:r>
              <a:rPr lang="it-IT"/>
              <a:t>:</a:t>
            </a:r>
          </a:p>
          <a:p>
            <a:endParaRPr lang="it-IT"/>
          </a:p>
          <a:p>
            <a:r>
              <a:rPr lang="it-IT" err="1"/>
              <a:t>Algorithm</a:t>
            </a:r>
            <a:r>
              <a:rPr lang="it-IT"/>
              <a:t> to split the </a:t>
            </a:r>
            <a:r>
              <a:rPr lang="it-IT" err="1"/>
              <a:t>message</a:t>
            </a:r>
            <a:r>
              <a:rPr lang="it-IT"/>
              <a:t> </a:t>
            </a:r>
            <a:r>
              <a:rPr lang="it-IT" err="1"/>
              <a:t>into</a:t>
            </a:r>
            <a:r>
              <a:rPr lang="it-IT"/>
              <a:t> </a:t>
            </a:r>
            <a:r>
              <a:rPr lang="it-IT" err="1"/>
              <a:t>blocks</a:t>
            </a:r>
            <a:r>
              <a:rPr lang="it-IT"/>
              <a:t> and </a:t>
            </a:r>
            <a:r>
              <a:rPr lang="it-IT" err="1"/>
              <a:t>perform</a:t>
            </a:r>
            <a:r>
              <a:rPr lang="it-IT"/>
              <a:t> the </a:t>
            </a:r>
            <a:r>
              <a:rPr lang="it-IT" err="1"/>
              <a:t>padding</a:t>
            </a:r>
            <a:r>
              <a:rPr lang="it-IT"/>
              <a:t>.</a:t>
            </a:r>
          </a:p>
        </p:txBody>
      </p:sp>
      <p:pic>
        <p:nvPicPr>
          <p:cNvPr id="10" name="Graphic 9" descr="Male profile outline">
            <a:extLst>
              <a:ext uri="{FF2B5EF4-FFF2-40B4-BE49-F238E27FC236}">
                <a16:creationId xmlns:a16="http://schemas.microsoft.com/office/drawing/2014/main" id="{49C3694D-D3BF-9BB0-AC0B-E342C6A17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570162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26B2BF7A-60E8-4AE0-8479-3413B14C7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028" y="1335751"/>
            <a:ext cx="7357821" cy="5288434"/>
          </a:xfrm>
          <a:prstGeom prst="rect">
            <a:avLst/>
          </a:prstGeom>
        </p:spPr>
      </p:pic>
      <p:sp>
        <p:nvSpPr>
          <p:cNvPr id="12" name="Rectangle 11">
            <a:extLst>
              <a:ext uri="{FF2B5EF4-FFF2-40B4-BE49-F238E27FC236}">
                <a16:creationId xmlns:a16="http://schemas.microsoft.com/office/drawing/2014/main" id="{0BD7BFD9-36C0-A960-CAF6-CDF9D1158714}"/>
              </a:ext>
            </a:extLst>
          </p:cNvPr>
          <p:cNvSpPr/>
          <p:nvPr/>
        </p:nvSpPr>
        <p:spPr>
          <a:xfrm>
            <a:off x="3200400" y="1313312"/>
            <a:ext cx="7522029" cy="5381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screenshot of a computer screen&#10;&#10;Description automatically generated">
            <a:extLst>
              <a:ext uri="{FF2B5EF4-FFF2-40B4-BE49-F238E27FC236}">
                <a16:creationId xmlns:a16="http://schemas.microsoft.com/office/drawing/2014/main" id="{F133EF8D-BDEA-FE87-5A66-2386A9D1E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554" y="1423749"/>
            <a:ext cx="4822372" cy="5052009"/>
          </a:xfrm>
          <a:prstGeom prst="rect">
            <a:avLst/>
          </a:prstGeom>
        </p:spPr>
      </p:pic>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28</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77593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t>sha1_lib.c </a:t>
            </a:r>
            <a:r>
              <a:rPr lang="it-IT"/>
              <a:t>and </a:t>
            </a:r>
            <a:r>
              <a:rPr lang="it-IT" b="1"/>
              <a:t>sha1_lib.h</a:t>
            </a:r>
            <a:r>
              <a:rPr lang="it-IT"/>
              <a:t>:</a:t>
            </a:r>
          </a:p>
          <a:p>
            <a:endParaRPr lang="it-IT"/>
          </a:p>
          <a:p>
            <a:r>
              <a:rPr lang="it-IT" err="1"/>
              <a:t>Algorithm</a:t>
            </a:r>
            <a:r>
              <a:rPr lang="it-IT"/>
              <a:t> to </a:t>
            </a:r>
            <a:r>
              <a:rPr lang="it-IT" err="1"/>
              <a:t>send</a:t>
            </a:r>
            <a:r>
              <a:rPr lang="it-IT"/>
              <a:t> the data to the</a:t>
            </a:r>
            <a:br>
              <a:rPr lang="it-IT"/>
            </a:br>
            <a:r>
              <a:rPr lang="it-IT"/>
              <a:t>FPGA.</a:t>
            </a:r>
          </a:p>
          <a:p>
            <a:pPr marL="285750" indent="-285750">
              <a:buFont typeface="Arial" panose="020B0604020202020204" pitchFamily="34" charset="0"/>
              <a:buChar char="•"/>
            </a:pPr>
            <a:endParaRPr lang="it-IT"/>
          </a:p>
        </p:txBody>
      </p:sp>
      <p:pic>
        <p:nvPicPr>
          <p:cNvPr id="11" name="Graphic 10" descr="Male profile outline">
            <a:extLst>
              <a:ext uri="{FF2B5EF4-FFF2-40B4-BE49-F238E27FC236}">
                <a16:creationId xmlns:a16="http://schemas.microsoft.com/office/drawing/2014/main" id="{AFC14A2C-E760-A03A-13D2-0682D8D060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1133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29</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77593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The </a:t>
            </a:r>
            <a:r>
              <a:rPr lang="en-US" b="1"/>
              <a:t>padding </a:t>
            </a:r>
            <a:r>
              <a:rPr lang="en-US"/>
              <a:t>is obtained by appending a 1, followed by enough 0s until the message is 448 bits. Then the length of the message represented by 64 bits is added to the end, producing a message that is 512 bits long.</a:t>
            </a:r>
            <a:br>
              <a:rPr lang="en-US"/>
            </a:br>
            <a:r>
              <a:rPr lang="en-US"/>
              <a:t>If the last block is longer than 448 bits, then one another block is used to be sure to be able to add the last 64 bits.</a:t>
            </a:r>
            <a:endParaRPr lang="it-IT"/>
          </a:p>
        </p:txBody>
      </p:sp>
      <p:pic>
        <p:nvPicPr>
          <p:cNvPr id="10" name="Immagine 9" descr="Immagine che contiene testo, Carattere, schermata, linea&#10;&#10;Descrizione generata automaticamente">
            <a:extLst>
              <a:ext uri="{FF2B5EF4-FFF2-40B4-BE49-F238E27FC236}">
                <a16:creationId xmlns:a16="http://schemas.microsoft.com/office/drawing/2014/main" id="{09F0AA6C-A1AC-158C-FD6E-C2D5CD943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921" y="3850726"/>
            <a:ext cx="5714157" cy="1753614"/>
          </a:xfrm>
          <a:prstGeom prst="rect">
            <a:avLst/>
          </a:prstGeom>
        </p:spPr>
      </p:pic>
      <p:pic>
        <p:nvPicPr>
          <p:cNvPr id="5" name="Graphic 4" descr="Male profile outline">
            <a:extLst>
              <a:ext uri="{FF2B5EF4-FFF2-40B4-BE49-F238E27FC236}">
                <a16:creationId xmlns:a16="http://schemas.microsoft.com/office/drawing/2014/main" id="{20F0EFF5-BF94-A486-9507-A19BD88119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244965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03</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6739076" y="1554305"/>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7106989" y="1600118"/>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5963221" y="1473801"/>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58"/>
          <p:cNvSpPr txBox="1">
            <a:spLocks/>
          </p:cNvSpPr>
          <p:nvPr/>
        </p:nvSpPr>
        <p:spPr>
          <a:xfrm>
            <a:off x="6724438" y="2405764"/>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a:solidFill>
                <a:schemeClr val="accent6"/>
              </a:solidFill>
              <a:latin typeface="+mj-lt"/>
              <a:cs typeface="Calibri Light"/>
            </a:endParaRPr>
          </a:p>
        </p:txBody>
      </p:sp>
      <p:sp>
        <p:nvSpPr>
          <p:cNvPr id="109" name="shp63">
            <a:extLst>
              <a:ext uri="{FF2B5EF4-FFF2-40B4-BE49-F238E27FC236}">
                <a16:creationId xmlns:a16="http://schemas.microsoft.com/office/drawing/2014/main" id="{A5841732-7F18-404B-A924-FDEBD734C181}"/>
              </a:ext>
            </a:extLst>
          </p:cNvPr>
          <p:cNvSpPr/>
          <p:nvPr/>
        </p:nvSpPr>
        <p:spPr>
          <a:xfrm>
            <a:off x="194429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64">
            <a:extLst>
              <a:ext uri="{FF2B5EF4-FFF2-40B4-BE49-F238E27FC236}">
                <a16:creationId xmlns:a16="http://schemas.microsoft.com/office/drawing/2014/main" id="{298A4AA4-3AA9-472A-9A1A-24F91B6B92F5}"/>
              </a:ext>
            </a:extLst>
          </p:cNvPr>
          <p:cNvSpPr/>
          <p:nvPr/>
        </p:nvSpPr>
        <p:spPr>
          <a:xfrm>
            <a:off x="152565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65">
            <a:extLst>
              <a:ext uri="{FF2B5EF4-FFF2-40B4-BE49-F238E27FC236}">
                <a16:creationId xmlns:a16="http://schemas.microsoft.com/office/drawing/2014/main" id="{93F2DEEF-D435-4349-8DAB-3289B051D1E2}"/>
              </a:ext>
            </a:extLst>
          </p:cNvPr>
          <p:cNvSpPr/>
          <p:nvPr/>
        </p:nvSpPr>
        <p:spPr>
          <a:xfrm>
            <a:off x="197530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66">
            <a:extLst>
              <a:ext uri="{FF2B5EF4-FFF2-40B4-BE49-F238E27FC236}">
                <a16:creationId xmlns:a16="http://schemas.microsoft.com/office/drawing/2014/main" id="{6983DAED-9080-4601-B488-000C7A4D266E}"/>
              </a:ext>
            </a:extLst>
          </p:cNvPr>
          <p:cNvSpPr txBox="1"/>
          <p:nvPr/>
        </p:nvSpPr>
        <p:spPr>
          <a:xfrm>
            <a:off x="227705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68">
            <a:extLst>
              <a:ext uri="{FF2B5EF4-FFF2-40B4-BE49-F238E27FC236}">
                <a16:creationId xmlns:a16="http://schemas.microsoft.com/office/drawing/2014/main" id="{95F615BE-2118-480E-9355-D6D0F4AF2D2E}"/>
              </a:ext>
            </a:extLst>
          </p:cNvPr>
          <p:cNvSpPr/>
          <p:nvPr/>
        </p:nvSpPr>
        <p:spPr>
          <a:xfrm>
            <a:off x="329802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329802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406135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360812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73">
            <a:extLst>
              <a:ext uri="{FF2B5EF4-FFF2-40B4-BE49-F238E27FC236}">
                <a16:creationId xmlns:a16="http://schemas.microsoft.com/office/drawing/2014/main" id="{84EC4F1F-626E-44A2-BB94-698BB4B5D3FB}"/>
              </a:ext>
            </a:extLst>
          </p:cNvPr>
          <p:cNvSpPr/>
          <p:nvPr/>
        </p:nvSpPr>
        <p:spPr>
          <a:xfrm>
            <a:off x="414007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74">
            <a:extLst>
              <a:ext uri="{FF2B5EF4-FFF2-40B4-BE49-F238E27FC236}">
                <a16:creationId xmlns:a16="http://schemas.microsoft.com/office/drawing/2014/main" id="{38572C8A-6F4B-4049-BD0B-A51D2B5F436F}"/>
              </a:ext>
            </a:extLst>
          </p:cNvPr>
          <p:cNvSpPr/>
          <p:nvPr/>
        </p:nvSpPr>
        <p:spPr>
          <a:xfrm>
            <a:off x="453247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75">
            <a:extLst>
              <a:ext uri="{FF2B5EF4-FFF2-40B4-BE49-F238E27FC236}">
                <a16:creationId xmlns:a16="http://schemas.microsoft.com/office/drawing/2014/main" id="{DCE3592B-1642-4941-A7D2-D68400937B9E}"/>
              </a:ext>
            </a:extLst>
          </p:cNvPr>
          <p:cNvSpPr/>
          <p:nvPr/>
        </p:nvSpPr>
        <p:spPr>
          <a:xfrm>
            <a:off x="453247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76">
            <a:extLst>
              <a:ext uri="{FF2B5EF4-FFF2-40B4-BE49-F238E27FC236}">
                <a16:creationId xmlns:a16="http://schemas.microsoft.com/office/drawing/2014/main" id="{EDA5AF77-1E33-4380-AC14-FE4541435468}"/>
              </a:ext>
            </a:extLst>
          </p:cNvPr>
          <p:cNvSpPr txBox="1"/>
          <p:nvPr/>
        </p:nvSpPr>
        <p:spPr>
          <a:xfrm>
            <a:off x="425696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78">
            <a:extLst>
              <a:ext uri="{FF2B5EF4-FFF2-40B4-BE49-F238E27FC236}">
                <a16:creationId xmlns:a16="http://schemas.microsoft.com/office/drawing/2014/main" id="{1565F048-11E1-4690-BF16-2901649408D4}"/>
              </a:ext>
            </a:extLst>
          </p:cNvPr>
          <p:cNvSpPr/>
          <p:nvPr/>
        </p:nvSpPr>
        <p:spPr>
          <a:xfrm>
            <a:off x="329802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79">
            <a:extLst>
              <a:ext uri="{FF2B5EF4-FFF2-40B4-BE49-F238E27FC236}">
                <a16:creationId xmlns:a16="http://schemas.microsoft.com/office/drawing/2014/main" id="{B8E00478-15AF-40F6-B966-62F5FF36F63D}"/>
              </a:ext>
            </a:extLst>
          </p:cNvPr>
          <p:cNvSpPr/>
          <p:nvPr/>
        </p:nvSpPr>
        <p:spPr>
          <a:xfrm>
            <a:off x="405658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80">
            <a:extLst>
              <a:ext uri="{FF2B5EF4-FFF2-40B4-BE49-F238E27FC236}">
                <a16:creationId xmlns:a16="http://schemas.microsoft.com/office/drawing/2014/main" id="{97D9FE1E-B27F-4D5E-A597-304349C5D935}"/>
              </a:ext>
            </a:extLst>
          </p:cNvPr>
          <p:cNvSpPr/>
          <p:nvPr/>
        </p:nvSpPr>
        <p:spPr>
          <a:xfrm>
            <a:off x="329802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81">
            <a:extLst>
              <a:ext uri="{FF2B5EF4-FFF2-40B4-BE49-F238E27FC236}">
                <a16:creationId xmlns:a16="http://schemas.microsoft.com/office/drawing/2014/main" id="{8C4C33EF-4267-480E-892D-690BC259800A}"/>
              </a:ext>
            </a:extLst>
          </p:cNvPr>
          <p:cNvSpPr txBox="1"/>
          <p:nvPr/>
        </p:nvSpPr>
        <p:spPr>
          <a:xfrm>
            <a:off x="359023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83">
            <a:extLst>
              <a:ext uri="{FF2B5EF4-FFF2-40B4-BE49-F238E27FC236}">
                <a16:creationId xmlns:a16="http://schemas.microsoft.com/office/drawing/2014/main" id="{6D0012CA-59FA-4031-8891-5979BB8C67F1}"/>
              </a:ext>
            </a:extLst>
          </p:cNvPr>
          <p:cNvSpPr/>
          <p:nvPr/>
        </p:nvSpPr>
        <p:spPr>
          <a:xfrm>
            <a:off x="194429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84">
            <a:extLst>
              <a:ext uri="{FF2B5EF4-FFF2-40B4-BE49-F238E27FC236}">
                <a16:creationId xmlns:a16="http://schemas.microsoft.com/office/drawing/2014/main" id="{3D92E6A6-5A3F-4C6A-A1B4-5FDB8F467876}"/>
              </a:ext>
            </a:extLst>
          </p:cNvPr>
          <p:cNvSpPr/>
          <p:nvPr/>
        </p:nvSpPr>
        <p:spPr>
          <a:xfrm>
            <a:off x="197530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85">
            <a:extLst>
              <a:ext uri="{FF2B5EF4-FFF2-40B4-BE49-F238E27FC236}">
                <a16:creationId xmlns:a16="http://schemas.microsoft.com/office/drawing/2014/main" id="{A1983E18-0751-408F-AA3E-F8EA3CC9AB12}"/>
              </a:ext>
            </a:extLst>
          </p:cNvPr>
          <p:cNvSpPr/>
          <p:nvPr/>
        </p:nvSpPr>
        <p:spPr>
          <a:xfrm>
            <a:off x="152565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86">
            <a:extLst>
              <a:ext uri="{FF2B5EF4-FFF2-40B4-BE49-F238E27FC236}">
                <a16:creationId xmlns:a16="http://schemas.microsoft.com/office/drawing/2014/main" id="{0AD8B5EB-7C71-40E6-B4D7-8BB8256B3007}"/>
              </a:ext>
            </a:extLst>
          </p:cNvPr>
          <p:cNvSpPr txBox="1"/>
          <p:nvPr/>
        </p:nvSpPr>
        <p:spPr>
          <a:xfrm>
            <a:off x="226871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88">
            <a:extLst>
              <a:ext uri="{FF2B5EF4-FFF2-40B4-BE49-F238E27FC236}">
                <a16:creationId xmlns:a16="http://schemas.microsoft.com/office/drawing/2014/main" id="{CCE55C83-FD0B-492E-9479-89D4D621BFB0}"/>
              </a:ext>
            </a:extLst>
          </p:cNvPr>
          <p:cNvSpPr/>
          <p:nvPr/>
        </p:nvSpPr>
        <p:spPr>
          <a:xfrm>
            <a:off x="147317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89">
            <a:extLst>
              <a:ext uri="{FF2B5EF4-FFF2-40B4-BE49-F238E27FC236}">
                <a16:creationId xmlns:a16="http://schemas.microsoft.com/office/drawing/2014/main" id="{E38860FD-2578-4B1D-9B74-CEC99C36C524}"/>
              </a:ext>
            </a:extLst>
          </p:cNvPr>
          <p:cNvSpPr/>
          <p:nvPr/>
        </p:nvSpPr>
        <p:spPr>
          <a:xfrm>
            <a:off x="77304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90">
            <a:extLst>
              <a:ext uri="{FF2B5EF4-FFF2-40B4-BE49-F238E27FC236}">
                <a16:creationId xmlns:a16="http://schemas.microsoft.com/office/drawing/2014/main" id="{1152D485-8EDD-4B3D-BA6D-D0F99B770817}"/>
              </a:ext>
            </a:extLst>
          </p:cNvPr>
          <p:cNvSpPr/>
          <p:nvPr/>
        </p:nvSpPr>
        <p:spPr>
          <a:xfrm>
            <a:off x="77304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91">
            <a:extLst>
              <a:ext uri="{FF2B5EF4-FFF2-40B4-BE49-F238E27FC236}">
                <a16:creationId xmlns:a16="http://schemas.microsoft.com/office/drawing/2014/main" id="{7330B930-6CF2-4956-BD01-75001B1C77EB}"/>
              </a:ext>
            </a:extLst>
          </p:cNvPr>
          <p:cNvSpPr txBox="1"/>
          <p:nvPr/>
        </p:nvSpPr>
        <p:spPr>
          <a:xfrm>
            <a:off x="161987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0235" y="1430043"/>
            <a:ext cx="426574" cy="426574"/>
          </a:xfrm>
          <a:prstGeom prst="rect">
            <a:avLst/>
          </a:prstGeom>
        </p:spPr>
      </p:pic>
      <p:pic>
        <p:nvPicPr>
          <p:cNvPr id="195" name="shp94"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9874" y="1745693"/>
            <a:ext cx="426574" cy="426574"/>
          </a:xfrm>
          <a:prstGeom prst="rect">
            <a:avLst/>
          </a:prstGeom>
        </p:spPr>
      </p:pic>
      <p:sp>
        <p:nvSpPr>
          <p:cNvPr id="4" name="CasellaDiTesto 3">
            <a:extLst>
              <a:ext uri="{FF2B5EF4-FFF2-40B4-BE49-F238E27FC236}">
                <a16:creationId xmlns:a16="http://schemas.microsoft.com/office/drawing/2014/main" id="{FA8B76F9-BD12-3324-0D8D-94975C6116F7}"/>
              </a:ext>
            </a:extLst>
          </p:cNvPr>
          <p:cNvSpPr txBox="1"/>
          <p:nvPr/>
        </p:nvSpPr>
        <p:spPr>
          <a:xfrm>
            <a:off x="6458414" y="2574072"/>
            <a:ext cx="483219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cs typeface="Calibri"/>
              </a:rPr>
              <a:t>Development of a Linux device driver for a </a:t>
            </a:r>
            <a:r>
              <a:rPr lang="en-GB" b="1">
                <a:cs typeface="Calibri"/>
              </a:rPr>
              <a:t>crypto</a:t>
            </a:r>
            <a:r>
              <a:rPr lang="it-IT" b="1">
                <a:cs typeface="Calibri"/>
              </a:rPr>
              <a:t> core in a PYNQ-</a:t>
            </a:r>
            <a:r>
              <a:rPr lang="it-IT" b="1" err="1">
                <a:cs typeface="Calibri"/>
              </a:rPr>
              <a:t>Xilinx</a:t>
            </a:r>
            <a:r>
              <a:rPr lang="it-IT" b="1">
                <a:cs typeface="Calibri"/>
              </a:rPr>
              <a:t> board.</a:t>
            </a:r>
            <a:endParaRPr lang="it-IT" b="1"/>
          </a:p>
          <a:p>
            <a:endParaRPr lang="it-IT">
              <a:cs typeface="Calibri"/>
            </a:endParaRPr>
          </a:p>
          <a:p>
            <a:endParaRPr lang="it-IT">
              <a:ea typeface="+mn-lt"/>
              <a:cs typeface="+mn-lt"/>
            </a:endParaRPr>
          </a:p>
          <a:p>
            <a:r>
              <a:rPr lang="it-IT">
                <a:ea typeface="+mn-lt"/>
                <a:cs typeface="+mn-lt"/>
              </a:rPr>
              <a:t>For the </a:t>
            </a:r>
            <a:r>
              <a:rPr lang="it-IT" err="1">
                <a:ea typeface="+mn-lt"/>
                <a:cs typeface="+mn-lt"/>
              </a:rPr>
              <a:t>development</a:t>
            </a:r>
            <a:r>
              <a:rPr lang="it-IT">
                <a:ea typeface="+mn-lt"/>
                <a:cs typeface="+mn-lt"/>
              </a:rPr>
              <a:t> of the driver </a:t>
            </a:r>
            <a:r>
              <a:rPr lang="it-IT" err="1">
                <a:ea typeface="+mn-lt"/>
                <a:cs typeface="+mn-lt"/>
              </a:rPr>
              <a:t>different</a:t>
            </a:r>
            <a:r>
              <a:rPr lang="it-IT">
                <a:ea typeface="+mn-lt"/>
                <a:cs typeface="+mn-lt"/>
              </a:rPr>
              <a:t> steps are </a:t>
            </a:r>
            <a:r>
              <a:rPr lang="it-IT" err="1">
                <a:ea typeface="+mn-lt"/>
                <a:cs typeface="+mn-lt"/>
              </a:rPr>
              <a:t>required</a:t>
            </a:r>
            <a:r>
              <a:rPr lang="it-IT">
                <a:ea typeface="+mn-lt"/>
                <a:cs typeface="+mn-lt"/>
              </a:rPr>
              <a:t> </a:t>
            </a:r>
            <a:r>
              <a:rPr lang="it-IT" err="1">
                <a:ea typeface="+mn-lt"/>
                <a:cs typeface="+mn-lt"/>
              </a:rPr>
              <a:t>starting</a:t>
            </a:r>
            <a:r>
              <a:rPr lang="it-IT">
                <a:ea typeface="+mn-lt"/>
                <a:cs typeface="+mn-lt"/>
              </a:rPr>
              <a:t> from the </a:t>
            </a:r>
            <a:r>
              <a:rPr lang="it-IT" err="1">
                <a:ea typeface="+mn-lt"/>
                <a:cs typeface="+mn-lt"/>
              </a:rPr>
              <a:t>creation</a:t>
            </a:r>
            <a:r>
              <a:rPr lang="it-IT">
                <a:ea typeface="+mn-lt"/>
                <a:cs typeface="+mn-lt"/>
              </a:rPr>
              <a:t> of the hardware </a:t>
            </a:r>
            <a:r>
              <a:rPr lang="it-IT" err="1">
                <a:ea typeface="+mn-lt"/>
                <a:cs typeface="+mn-lt"/>
              </a:rPr>
              <a:t>accelerator</a:t>
            </a:r>
            <a:r>
              <a:rPr lang="it-IT">
                <a:ea typeface="+mn-lt"/>
                <a:cs typeface="+mn-lt"/>
              </a:rPr>
              <a:t>, </a:t>
            </a:r>
            <a:r>
              <a:rPr lang="it-IT" err="1">
                <a:ea typeface="+mn-lt"/>
                <a:cs typeface="+mn-lt"/>
              </a:rPr>
              <a:t>then</a:t>
            </a:r>
            <a:r>
              <a:rPr lang="it-IT">
                <a:ea typeface="+mn-lt"/>
                <a:cs typeface="+mn-lt"/>
              </a:rPr>
              <a:t> to the </a:t>
            </a:r>
            <a:r>
              <a:rPr lang="it-IT" err="1">
                <a:ea typeface="+mn-lt"/>
                <a:cs typeface="+mn-lt"/>
              </a:rPr>
              <a:t>development</a:t>
            </a:r>
            <a:r>
              <a:rPr lang="it-IT">
                <a:ea typeface="+mn-lt"/>
                <a:cs typeface="+mn-lt"/>
              </a:rPr>
              <a:t> of the driver and the user </a:t>
            </a:r>
            <a:r>
              <a:rPr lang="it-IT" err="1">
                <a:ea typeface="+mn-lt"/>
                <a:cs typeface="+mn-lt"/>
              </a:rPr>
              <a:t>application</a:t>
            </a:r>
            <a:r>
              <a:rPr lang="it-IT">
                <a:ea typeface="+mn-lt"/>
                <a:cs typeface="+mn-lt"/>
              </a:rPr>
              <a:t> up to some </a:t>
            </a:r>
            <a:r>
              <a:rPr lang="it-IT" err="1">
                <a:ea typeface="+mn-lt"/>
                <a:cs typeface="+mn-lt"/>
              </a:rPr>
              <a:t>examples</a:t>
            </a:r>
            <a:r>
              <a:rPr lang="it-IT">
                <a:ea typeface="+mn-lt"/>
                <a:cs typeface="+mn-lt"/>
              </a:rPr>
              <a:t> of </a:t>
            </a:r>
            <a:r>
              <a:rPr lang="it-IT" err="1">
                <a:ea typeface="+mn-lt"/>
                <a:cs typeface="+mn-lt"/>
              </a:rPr>
              <a:t>execution</a:t>
            </a:r>
            <a:r>
              <a:rPr lang="it-IT">
                <a:ea typeface="+mn-lt"/>
                <a:cs typeface="+mn-lt"/>
              </a:rPr>
              <a:t> </a:t>
            </a:r>
            <a:r>
              <a:rPr lang="it-IT" err="1">
                <a:ea typeface="+mn-lt"/>
                <a:cs typeface="+mn-lt"/>
              </a:rPr>
              <a:t>that</a:t>
            </a:r>
            <a:r>
              <a:rPr lang="it-IT">
                <a:ea typeface="+mn-lt"/>
                <a:cs typeface="+mn-lt"/>
              </a:rPr>
              <a:t> test the </a:t>
            </a:r>
            <a:r>
              <a:rPr lang="it-IT" err="1">
                <a:ea typeface="+mn-lt"/>
                <a:cs typeface="+mn-lt"/>
              </a:rPr>
              <a:t>functionality</a:t>
            </a:r>
            <a:r>
              <a:rPr lang="it-IT">
                <a:ea typeface="+mn-lt"/>
                <a:cs typeface="+mn-lt"/>
              </a:rPr>
              <a:t> of the </a:t>
            </a:r>
            <a:r>
              <a:rPr lang="it-IT" err="1">
                <a:ea typeface="+mn-lt"/>
                <a:cs typeface="+mn-lt"/>
              </a:rPr>
              <a:t>entire</a:t>
            </a:r>
            <a:r>
              <a:rPr lang="it-IT">
                <a:ea typeface="+mn-lt"/>
                <a:cs typeface="+mn-lt"/>
              </a:rPr>
              <a:t> project.</a:t>
            </a:r>
            <a:endParaRPr lang="it-IT"/>
          </a:p>
        </p:txBody>
      </p:sp>
      <p:pic>
        <p:nvPicPr>
          <p:cNvPr id="5" name="shp96" descr="Clipboard Partially Checked">
            <a:extLst>
              <a:ext uri="{FF2B5EF4-FFF2-40B4-BE49-F238E27FC236}">
                <a16:creationId xmlns:a16="http://schemas.microsoft.com/office/drawing/2014/main" id="{04B33369-DADA-759A-C2D1-A1195D2FB38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1917" y="4683181"/>
            <a:ext cx="426574" cy="426574"/>
          </a:xfrm>
          <a:prstGeom prst="rect">
            <a:avLst/>
          </a:prstGeom>
        </p:spPr>
      </p:pic>
      <p:pic>
        <p:nvPicPr>
          <p:cNvPr id="6" name="Elemento grafico 10" descr="Processore contorno">
            <a:extLst>
              <a:ext uri="{FF2B5EF4-FFF2-40B4-BE49-F238E27FC236}">
                <a16:creationId xmlns:a16="http://schemas.microsoft.com/office/drawing/2014/main" id="{B07F9A5E-7B73-A4DE-2086-D7DA40A245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7203" y="2834552"/>
            <a:ext cx="505664" cy="522408"/>
          </a:xfrm>
          <a:prstGeom prst="rect">
            <a:avLst/>
          </a:prstGeom>
        </p:spPr>
      </p:pic>
      <p:pic>
        <p:nvPicPr>
          <p:cNvPr id="7" name="Graphic 6" descr="Male profile outline">
            <a:extLst>
              <a:ext uri="{FF2B5EF4-FFF2-40B4-BE49-F238E27FC236}">
                <a16:creationId xmlns:a16="http://schemas.microsoft.com/office/drawing/2014/main" id="{7981E967-492F-4252-5226-39C7B83666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7901" y="3560406"/>
            <a:ext cx="426574" cy="426574"/>
          </a:xfrm>
          <a:prstGeom prst="rect">
            <a:avLst/>
          </a:prstGeom>
        </p:spPr>
      </p:pic>
      <p:pic>
        <p:nvPicPr>
          <p:cNvPr id="8" name="Graphic 7" descr="Gears outline">
            <a:extLst>
              <a:ext uri="{FF2B5EF4-FFF2-40B4-BE49-F238E27FC236}">
                <a16:creationId xmlns:a16="http://schemas.microsoft.com/office/drawing/2014/main" id="{483DDD07-14E3-2B6C-CCB7-4A7BC00768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44885" y="5010239"/>
            <a:ext cx="426574" cy="426574"/>
          </a:xfrm>
          <a:prstGeom prst="rect">
            <a:avLst/>
          </a:prstGeom>
        </p:spPr>
      </p:pic>
    </p:spTree>
    <p:extLst>
      <p:ext uri="{BB962C8B-B14F-4D97-AF65-F5344CB8AC3E}">
        <p14:creationId xmlns:p14="http://schemas.microsoft.com/office/powerpoint/2010/main" val="342530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30</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852396" y="1565885"/>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291"/>
          <p:cNvSpPr txBox="1"/>
          <p:nvPr/>
        </p:nvSpPr>
        <p:spPr>
          <a:xfrm>
            <a:off x="1241942" y="1605136"/>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37" name="shp292"/>
          <p:cNvSpPr/>
          <p:nvPr/>
        </p:nvSpPr>
        <p:spPr>
          <a:xfrm>
            <a:off x="5229796" y="1478819"/>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760214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718350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763315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793490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303">
            <a:extLst>
              <a:ext uri="{FF2B5EF4-FFF2-40B4-BE49-F238E27FC236}">
                <a16:creationId xmlns:a16="http://schemas.microsoft.com/office/drawing/2014/main" id="{95F615BE-2118-480E-9355-D6D0F4AF2D2E}"/>
              </a:ext>
            </a:extLst>
          </p:cNvPr>
          <p:cNvSpPr/>
          <p:nvPr/>
        </p:nvSpPr>
        <p:spPr>
          <a:xfrm>
            <a:off x="895587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304">
            <a:extLst>
              <a:ext uri="{FF2B5EF4-FFF2-40B4-BE49-F238E27FC236}">
                <a16:creationId xmlns:a16="http://schemas.microsoft.com/office/drawing/2014/main" id="{97C09CA2-026A-4014-AB8D-92F6AC234883}"/>
              </a:ext>
            </a:extLst>
          </p:cNvPr>
          <p:cNvSpPr/>
          <p:nvPr/>
        </p:nvSpPr>
        <p:spPr>
          <a:xfrm>
            <a:off x="895587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305">
            <a:extLst>
              <a:ext uri="{FF2B5EF4-FFF2-40B4-BE49-F238E27FC236}">
                <a16:creationId xmlns:a16="http://schemas.microsoft.com/office/drawing/2014/main" id="{4114AA11-E5A2-4974-AB8A-D3580A210F65}"/>
              </a:ext>
            </a:extLst>
          </p:cNvPr>
          <p:cNvSpPr/>
          <p:nvPr/>
        </p:nvSpPr>
        <p:spPr>
          <a:xfrm>
            <a:off x="971920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306">
            <a:extLst>
              <a:ext uri="{FF2B5EF4-FFF2-40B4-BE49-F238E27FC236}">
                <a16:creationId xmlns:a16="http://schemas.microsoft.com/office/drawing/2014/main" id="{ED05A191-AEAE-4FFB-893A-6DBD9345296C}"/>
              </a:ext>
            </a:extLst>
          </p:cNvPr>
          <p:cNvSpPr txBox="1"/>
          <p:nvPr/>
        </p:nvSpPr>
        <p:spPr>
          <a:xfrm>
            <a:off x="926597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308">
            <a:extLst>
              <a:ext uri="{FF2B5EF4-FFF2-40B4-BE49-F238E27FC236}">
                <a16:creationId xmlns:a16="http://schemas.microsoft.com/office/drawing/2014/main" id="{84EC4F1F-626E-44A2-BB94-698BB4B5D3FB}"/>
              </a:ext>
            </a:extLst>
          </p:cNvPr>
          <p:cNvSpPr/>
          <p:nvPr/>
        </p:nvSpPr>
        <p:spPr>
          <a:xfrm>
            <a:off x="979792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309">
            <a:extLst>
              <a:ext uri="{FF2B5EF4-FFF2-40B4-BE49-F238E27FC236}">
                <a16:creationId xmlns:a16="http://schemas.microsoft.com/office/drawing/2014/main" id="{38572C8A-6F4B-4049-BD0B-A51D2B5F436F}"/>
              </a:ext>
            </a:extLst>
          </p:cNvPr>
          <p:cNvSpPr/>
          <p:nvPr/>
        </p:nvSpPr>
        <p:spPr>
          <a:xfrm>
            <a:off x="1019032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310">
            <a:extLst>
              <a:ext uri="{FF2B5EF4-FFF2-40B4-BE49-F238E27FC236}">
                <a16:creationId xmlns:a16="http://schemas.microsoft.com/office/drawing/2014/main" id="{DCE3592B-1642-4941-A7D2-D68400937B9E}"/>
              </a:ext>
            </a:extLst>
          </p:cNvPr>
          <p:cNvSpPr/>
          <p:nvPr/>
        </p:nvSpPr>
        <p:spPr>
          <a:xfrm>
            <a:off x="1019032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311">
            <a:extLst>
              <a:ext uri="{FF2B5EF4-FFF2-40B4-BE49-F238E27FC236}">
                <a16:creationId xmlns:a16="http://schemas.microsoft.com/office/drawing/2014/main" id="{EDA5AF77-1E33-4380-AC14-FE4541435468}"/>
              </a:ext>
            </a:extLst>
          </p:cNvPr>
          <p:cNvSpPr txBox="1"/>
          <p:nvPr/>
        </p:nvSpPr>
        <p:spPr>
          <a:xfrm>
            <a:off x="991481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313">
            <a:extLst>
              <a:ext uri="{FF2B5EF4-FFF2-40B4-BE49-F238E27FC236}">
                <a16:creationId xmlns:a16="http://schemas.microsoft.com/office/drawing/2014/main" id="{1565F048-11E1-4690-BF16-2901649408D4}"/>
              </a:ext>
            </a:extLst>
          </p:cNvPr>
          <p:cNvSpPr/>
          <p:nvPr/>
        </p:nvSpPr>
        <p:spPr>
          <a:xfrm>
            <a:off x="895587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314">
            <a:extLst>
              <a:ext uri="{FF2B5EF4-FFF2-40B4-BE49-F238E27FC236}">
                <a16:creationId xmlns:a16="http://schemas.microsoft.com/office/drawing/2014/main" id="{B8E00478-15AF-40F6-B966-62F5FF36F63D}"/>
              </a:ext>
            </a:extLst>
          </p:cNvPr>
          <p:cNvSpPr/>
          <p:nvPr/>
        </p:nvSpPr>
        <p:spPr>
          <a:xfrm>
            <a:off x="971443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315">
            <a:extLst>
              <a:ext uri="{FF2B5EF4-FFF2-40B4-BE49-F238E27FC236}">
                <a16:creationId xmlns:a16="http://schemas.microsoft.com/office/drawing/2014/main" id="{97D9FE1E-B27F-4D5E-A597-304349C5D935}"/>
              </a:ext>
            </a:extLst>
          </p:cNvPr>
          <p:cNvSpPr/>
          <p:nvPr/>
        </p:nvSpPr>
        <p:spPr>
          <a:xfrm>
            <a:off x="895587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316">
            <a:extLst>
              <a:ext uri="{FF2B5EF4-FFF2-40B4-BE49-F238E27FC236}">
                <a16:creationId xmlns:a16="http://schemas.microsoft.com/office/drawing/2014/main" id="{8C4C33EF-4267-480E-892D-690BC259800A}"/>
              </a:ext>
            </a:extLst>
          </p:cNvPr>
          <p:cNvSpPr txBox="1"/>
          <p:nvPr/>
        </p:nvSpPr>
        <p:spPr>
          <a:xfrm>
            <a:off x="924808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318">
            <a:extLst>
              <a:ext uri="{FF2B5EF4-FFF2-40B4-BE49-F238E27FC236}">
                <a16:creationId xmlns:a16="http://schemas.microsoft.com/office/drawing/2014/main" id="{6D0012CA-59FA-4031-8891-5979BB8C67F1}"/>
              </a:ext>
            </a:extLst>
          </p:cNvPr>
          <p:cNvSpPr/>
          <p:nvPr/>
        </p:nvSpPr>
        <p:spPr>
          <a:xfrm>
            <a:off x="760214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319">
            <a:extLst>
              <a:ext uri="{FF2B5EF4-FFF2-40B4-BE49-F238E27FC236}">
                <a16:creationId xmlns:a16="http://schemas.microsoft.com/office/drawing/2014/main" id="{3D92E6A6-5A3F-4C6A-A1B4-5FDB8F467876}"/>
              </a:ext>
            </a:extLst>
          </p:cNvPr>
          <p:cNvSpPr/>
          <p:nvPr/>
        </p:nvSpPr>
        <p:spPr>
          <a:xfrm>
            <a:off x="763315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320">
            <a:extLst>
              <a:ext uri="{FF2B5EF4-FFF2-40B4-BE49-F238E27FC236}">
                <a16:creationId xmlns:a16="http://schemas.microsoft.com/office/drawing/2014/main" id="{A1983E18-0751-408F-AA3E-F8EA3CC9AB12}"/>
              </a:ext>
            </a:extLst>
          </p:cNvPr>
          <p:cNvSpPr/>
          <p:nvPr/>
        </p:nvSpPr>
        <p:spPr>
          <a:xfrm>
            <a:off x="718350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321">
            <a:extLst>
              <a:ext uri="{FF2B5EF4-FFF2-40B4-BE49-F238E27FC236}">
                <a16:creationId xmlns:a16="http://schemas.microsoft.com/office/drawing/2014/main" id="{0AD8B5EB-7C71-40E6-B4D7-8BB8256B3007}"/>
              </a:ext>
            </a:extLst>
          </p:cNvPr>
          <p:cNvSpPr txBox="1"/>
          <p:nvPr/>
        </p:nvSpPr>
        <p:spPr>
          <a:xfrm>
            <a:off x="792656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323">
            <a:extLst>
              <a:ext uri="{FF2B5EF4-FFF2-40B4-BE49-F238E27FC236}">
                <a16:creationId xmlns:a16="http://schemas.microsoft.com/office/drawing/2014/main" id="{CCE55C83-FD0B-492E-9479-89D4D621BFB0}"/>
              </a:ext>
            </a:extLst>
          </p:cNvPr>
          <p:cNvSpPr/>
          <p:nvPr/>
        </p:nvSpPr>
        <p:spPr>
          <a:xfrm>
            <a:off x="713102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324">
            <a:extLst>
              <a:ext uri="{FF2B5EF4-FFF2-40B4-BE49-F238E27FC236}">
                <a16:creationId xmlns:a16="http://schemas.microsoft.com/office/drawing/2014/main" id="{E38860FD-2578-4B1D-9B74-CEC99C36C524}"/>
              </a:ext>
            </a:extLst>
          </p:cNvPr>
          <p:cNvSpPr/>
          <p:nvPr/>
        </p:nvSpPr>
        <p:spPr>
          <a:xfrm>
            <a:off x="643089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325">
            <a:extLst>
              <a:ext uri="{FF2B5EF4-FFF2-40B4-BE49-F238E27FC236}">
                <a16:creationId xmlns:a16="http://schemas.microsoft.com/office/drawing/2014/main" id="{1152D485-8EDD-4B3D-BA6D-D0F99B770817}"/>
              </a:ext>
            </a:extLst>
          </p:cNvPr>
          <p:cNvSpPr/>
          <p:nvPr/>
        </p:nvSpPr>
        <p:spPr>
          <a:xfrm>
            <a:off x="643089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326">
            <a:extLst>
              <a:ext uri="{FF2B5EF4-FFF2-40B4-BE49-F238E27FC236}">
                <a16:creationId xmlns:a16="http://schemas.microsoft.com/office/drawing/2014/main" id="{7330B930-6CF2-4956-BD01-75001B1C77EB}"/>
              </a:ext>
            </a:extLst>
          </p:cNvPr>
          <p:cNvSpPr txBox="1"/>
          <p:nvPr/>
        </p:nvSpPr>
        <p:spPr>
          <a:xfrm>
            <a:off x="727772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328"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085" y="1430043"/>
            <a:ext cx="426574" cy="426574"/>
          </a:xfrm>
          <a:prstGeom prst="rect">
            <a:avLst/>
          </a:prstGeom>
        </p:spPr>
      </p:pic>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7724" y="1745693"/>
            <a:ext cx="426574" cy="426574"/>
          </a:xfrm>
          <a:prstGeom prst="rect">
            <a:avLst/>
          </a:prstGeom>
        </p:spPr>
      </p:pic>
      <p:pic>
        <p:nvPicPr>
          <p:cNvPr id="6" name="Elemento grafico 10" descr="Processore contorno">
            <a:extLst>
              <a:ext uri="{FF2B5EF4-FFF2-40B4-BE49-F238E27FC236}">
                <a16:creationId xmlns:a16="http://schemas.microsoft.com/office/drawing/2014/main" id="{D691DDA7-AA93-07CA-0FA6-9CFE98E124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7976" y="2866040"/>
            <a:ext cx="505664" cy="522408"/>
          </a:xfrm>
          <a:prstGeom prst="rect">
            <a:avLst/>
          </a:prstGeom>
        </p:spPr>
      </p:pic>
      <p:sp>
        <p:nvSpPr>
          <p:cNvPr id="7" name="CasellaDiTesto 3">
            <a:extLst>
              <a:ext uri="{FF2B5EF4-FFF2-40B4-BE49-F238E27FC236}">
                <a16:creationId xmlns:a16="http://schemas.microsoft.com/office/drawing/2014/main" id="{6358CC7A-F49E-7C53-232C-E33E48FFDC1A}"/>
              </a:ext>
            </a:extLst>
          </p:cNvPr>
          <p:cNvSpPr txBox="1"/>
          <p:nvPr/>
        </p:nvSpPr>
        <p:spPr>
          <a:xfrm>
            <a:off x="860157" y="2495340"/>
            <a:ext cx="48321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Is</a:t>
            </a:r>
            <a:r>
              <a:rPr lang="it-IT"/>
              <a:t> </a:t>
            </a:r>
            <a:r>
              <a:rPr lang="it-IT" err="1"/>
              <a:t>this</a:t>
            </a:r>
            <a:r>
              <a:rPr lang="it-IT"/>
              <a:t> project </a:t>
            </a:r>
            <a:r>
              <a:rPr lang="it-IT" err="1"/>
              <a:t>really</a:t>
            </a:r>
            <a:r>
              <a:rPr lang="it-IT"/>
              <a:t> working?</a:t>
            </a:r>
            <a:br>
              <a:rPr lang="it-IT"/>
            </a:br>
            <a:r>
              <a:rPr lang="it-IT"/>
              <a:t>How </a:t>
            </a:r>
            <a:r>
              <a:rPr lang="it-IT" err="1"/>
              <a:t>much</a:t>
            </a:r>
            <a:r>
              <a:rPr lang="it-IT"/>
              <a:t> </a:t>
            </a:r>
            <a:r>
              <a:rPr lang="it-IT" err="1"/>
              <a:t>is</a:t>
            </a:r>
            <a:r>
              <a:rPr lang="it-IT"/>
              <a:t> </a:t>
            </a:r>
            <a:r>
              <a:rPr lang="it-IT" err="1"/>
              <a:t>this</a:t>
            </a:r>
            <a:r>
              <a:rPr lang="it-IT"/>
              <a:t> </a:t>
            </a:r>
            <a:r>
              <a:rPr lang="it-IT" err="1"/>
              <a:t>hashing</a:t>
            </a:r>
            <a:r>
              <a:rPr lang="it-IT"/>
              <a:t> </a:t>
            </a:r>
            <a:r>
              <a:rPr lang="it-IT" err="1"/>
              <a:t>algorithm</a:t>
            </a:r>
            <a:r>
              <a:rPr lang="it-IT"/>
              <a:t> safe?</a:t>
            </a:r>
            <a:br>
              <a:rPr lang="it-IT"/>
            </a:br>
            <a:r>
              <a:rPr lang="it-IT"/>
              <a:t>How the source-code can be </a:t>
            </a:r>
            <a:r>
              <a:rPr lang="it-IT" err="1"/>
              <a:t>obtained</a:t>
            </a:r>
            <a:r>
              <a:rPr lang="it-IT"/>
              <a:t>?</a:t>
            </a:r>
            <a:br>
              <a:rPr lang="it-IT"/>
            </a:br>
            <a:endParaRPr lang="it-IT"/>
          </a:p>
        </p:txBody>
      </p:sp>
      <p:pic>
        <p:nvPicPr>
          <p:cNvPr id="4" name="shp143" descr="Clipboard Partially Checked">
            <a:extLst>
              <a:ext uri="{FF2B5EF4-FFF2-40B4-BE49-F238E27FC236}">
                <a16:creationId xmlns:a16="http://schemas.microsoft.com/office/drawing/2014/main" id="{E609F0DF-B776-5895-EF9F-336AA1B44A4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8800" y="4676668"/>
            <a:ext cx="426574" cy="426574"/>
          </a:xfrm>
          <a:prstGeom prst="rect">
            <a:avLst/>
          </a:prstGeom>
        </p:spPr>
      </p:pic>
      <p:pic>
        <p:nvPicPr>
          <p:cNvPr id="5" name="Graphic 4" descr="Male profile outline">
            <a:extLst>
              <a:ext uri="{FF2B5EF4-FFF2-40B4-BE49-F238E27FC236}">
                <a16:creationId xmlns:a16="http://schemas.microsoft.com/office/drawing/2014/main" id="{48416916-85D9-C4F2-79DB-3A5E3DA579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5751" y="3560406"/>
            <a:ext cx="426574" cy="426574"/>
          </a:xfrm>
          <a:prstGeom prst="rect">
            <a:avLst/>
          </a:prstGeom>
        </p:spPr>
      </p:pic>
      <p:pic>
        <p:nvPicPr>
          <p:cNvPr id="10" name="Graphic 9" descr="Gears outline">
            <a:extLst>
              <a:ext uri="{FF2B5EF4-FFF2-40B4-BE49-F238E27FC236}">
                <a16:creationId xmlns:a16="http://schemas.microsoft.com/office/drawing/2014/main" id="{457E3C53-0F70-B04B-C273-323D9849FA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735" y="5010239"/>
            <a:ext cx="426574" cy="426574"/>
          </a:xfrm>
          <a:prstGeom prst="rect">
            <a:avLst/>
          </a:prstGeom>
        </p:spPr>
      </p:pic>
    </p:spTree>
    <p:extLst>
      <p:ext uri="{BB962C8B-B14F-4D97-AF65-F5344CB8AC3E}">
        <p14:creationId xmlns:p14="http://schemas.microsoft.com/office/powerpoint/2010/main" val="267310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31</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6" name="CasellaDiTesto 3">
            <a:extLst>
              <a:ext uri="{FF2B5EF4-FFF2-40B4-BE49-F238E27FC236}">
                <a16:creationId xmlns:a16="http://schemas.microsoft.com/office/drawing/2014/main" id="{34AE2308-A2B0-FE1D-BA18-B2C5985AAFD2}"/>
              </a:ext>
            </a:extLst>
          </p:cNvPr>
          <p:cNvSpPr txBox="1"/>
          <p:nvPr/>
        </p:nvSpPr>
        <p:spPr>
          <a:xfrm>
            <a:off x="477968" y="1400697"/>
            <a:ext cx="7759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Example</a:t>
            </a:r>
            <a:r>
              <a:rPr lang="it-IT"/>
              <a:t> of the </a:t>
            </a:r>
            <a:r>
              <a:rPr lang="it-IT" b="1" err="1"/>
              <a:t>successful</a:t>
            </a:r>
            <a:r>
              <a:rPr lang="it-IT"/>
              <a:t> running of the project:</a:t>
            </a:r>
          </a:p>
        </p:txBody>
      </p:sp>
      <p:pic>
        <p:nvPicPr>
          <p:cNvPr id="5" name="Pynq">
            <a:hlinkClick r:id="" action="ppaction://media"/>
            <a:extLst>
              <a:ext uri="{FF2B5EF4-FFF2-40B4-BE49-F238E27FC236}">
                <a16:creationId xmlns:a16="http://schemas.microsoft.com/office/drawing/2014/main" id="{645012B5-2D6C-3F7B-2CCE-F5CCB295317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17914" y="1860342"/>
            <a:ext cx="8556171" cy="4812846"/>
          </a:xfrm>
          <a:prstGeom prst="rect">
            <a:avLst/>
          </a:prstGeom>
          <a:effectLst/>
        </p:spPr>
      </p:pic>
    </p:spTree>
    <p:extLst>
      <p:ext uri="{BB962C8B-B14F-4D97-AF65-F5344CB8AC3E}">
        <p14:creationId xmlns:p14="http://schemas.microsoft.com/office/powerpoint/2010/main" val="239685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
                                  </p:stCondLst>
                                  <p:childTnLst>
                                    <p:cmd type="call" cmd="playFrom(0.0)">
                                      <p:cBhvr>
                                        <p:cTn id="6" dur="94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32</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mc:AlternateContent xmlns:mc="http://schemas.openxmlformats.org/markup-compatibility/2006" xmlns:a14="http://schemas.microsoft.com/office/drawing/2010/main">
        <mc:Choice Requires="a14">
          <p:sp>
            <p:nvSpPr>
              <p:cNvPr id="6" name="CasellaDiTesto 3">
                <a:extLst>
                  <a:ext uri="{FF2B5EF4-FFF2-40B4-BE49-F238E27FC236}">
                    <a16:creationId xmlns:a16="http://schemas.microsoft.com/office/drawing/2014/main" id="{34AE2308-A2B0-FE1D-BA18-B2C5985AAFD2}"/>
                  </a:ext>
                </a:extLst>
              </p:cNvPr>
              <p:cNvSpPr txBox="1"/>
              <p:nvPr/>
            </p:nvSpPr>
            <p:spPr>
              <a:xfrm>
                <a:off x="623885" y="1512813"/>
                <a:ext cx="9262150" cy="36963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Starting in 2005, the </a:t>
                </a:r>
                <a:r>
                  <a:rPr lang="en-US" b="1"/>
                  <a:t>security</a:t>
                </a:r>
                <a:r>
                  <a:rPr lang="en-US"/>
                  <a:t> of the SHA-1 algorithm </a:t>
                </a:r>
                <a:r>
                  <a:rPr lang="en-US" b="1"/>
                  <a:t>became uncertain</a:t>
                </a:r>
                <a:r>
                  <a:rPr lang="en-US"/>
                  <a:t>, leading many organizations to seek a replacement. In 2017, researchers from CWI Amsterdam and Google reported a successful collision attack against SHA-1.</a:t>
                </a:r>
                <a:endParaRPr lang="it-IT"/>
              </a:p>
              <a:p>
                <a:r>
                  <a:rPr lang="en-US"/>
                  <a:t>The initial attack focused on a simplified version of the algorithm and managed to crack </a:t>
                </a:r>
                <a:r>
                  <a:rPr lang="en-US" b="1"/>
                  <a:t>53 out of 80</a:t>
                </a:r>
                <a:r>
                  <a:rPr lang="en-US"/>
                  <a:t> rounds using less than </a:t>
                </a:r>
                <a14:m>
                  <m:oMath xmlns:m="http://schemas.openxmlformats.org/officeDocument/2006/math">
                    <m:sSup>
                      <m:sSupPr>
                        <m:ctrlPr>
                          <a:rPr lang="en-US" i="1" smtClean="0">
                            <a:latin typeface="Cambria Math" panose="02040503050406030204" pitchFamily="18" charset="0"/>
                          </a:rPr>
                        </m:ctrlPr>
                      </m:sSupPr>
                      <m:e>
                        <m:r>
                          <a:rPr lang="it-IT" b="0" i="1" smtClean="0">
                            <a:latin typeface="Cambria Math" panose="02040503050406030204" pitchFamily="18" charset="0"/>
                          </a:rPr>
                          <m:t>2</m:t>
                        </m:r>
                      </m:e>
                      <m:sup>
                        <m:r>
                          <a:rPr lang="it-IT" b="0" i="1" smtClean="0">
                            <a:latin typeface="Cambria Math" panose="02040503050406030204" pitchFamily="18" charset="0"/>
                          </a:rPr>
                          <m:t>80</m:t>
                        </m:r>
                      </m:sup>
                    </m:sSup>
                  </m:oMath>
                </a14:m>
                <a:r>
                  <a:rPr lang="en-US"/>
                  <a:t> computational operations.</a:t>
                </a:r>
              </a:p>
              <a:p>
                <a:endParaRPr lang="en-US"/>
              </a:p>
              <a:p>
                <a:r>
                  <a:rPr lang="en-US"/>
                  <a:t>In 2015, a significant breakthrough occurred in the field of cryptography. An attack was done against the SHA-1 hash function, requiring only </a:t>
                </a:r>
                <a14:m>
                  <m:oMath xmlns:m="http://schemas.openxmlformats.org/officeDocument/2006/math">
                    <m:sSup>
                      <m:sSupPr>
                        <m:ctrlPr>
                          <a:rPr lang="en-US" i="1" smtClean="0">
                            <a:latin typeface="Cambria Math" panose="02040503050406030204" pitchFamily="18" charset="0"/>
                          </a:rPr>
                        </m:ctrlPr>
                      </m:sSupPr>
                      <m:e>
                        <m:r>
                          <a:rPr lang="it-IT" b="0" i="1" smtClean="0">
                            <a:latin typeface="Cambria Math" panose="02040503050406030204" pitchFamily="18" charset="0"/>
                          </a:rPr>
                          <m:t>2</m:t>
                        </m:r>
                      </m:e>
                      <m:sup>
                        <m:r>
                          <a:rPr lang="it-IT" b="0" i="1" smtClean="0">
                            <a:latin typeface="Cambria Math" panose="02040503050406030204" pitchFamily="18" charset="0"/>
                          </a:rPr>
                          <m:t>57</m:t>
                        </m:r>
                      </m:sup>
                    </m:sSup>
                  </m:oMath>
                </a14:m>
                <a:r>
                  <a:rPr lang="en-US"/>
                  <a:t> calculations. This was the first successful attempt to hack the full version of the algorithm. This event is widely known as the “</a:t>
                </a:r>
                <a:r>
                  <a:rPr lang="en-US" b="1"/>
                  <a:t>SHAppening</a:t>
                </a:r>
                <a:r>
                  <a:rPr lang="en-US"/>
                  <a:t>”.</a:t>
                </a:r>
                <a:endParaRPr lang="it-IT"/>
              </a:p>
              <a:p>
                <a:endParaRPr lang="it-IT"/>
              </a:p>
              <a:p>
                <a:endParaRPr lang="it-IT"/>
              </a:p>
              <a:p>
                <a:endParaRPr lang="it-IT"/>
              </a:p>
            </p:txBody>
          </p:sp>
        </mc:Choice>
        <mc:Fallback xmlns="">
          <p:sp>
            <p:nvSpPr>
              <p:cNvPr id="6" name="CasellaDiTesto 3">
                <a:extLst>
                  <a:ext uri="{FF2B5EF4-FFF2-40B4-BE49-F238E27FC236}">
                    <a16:creationId xmlns:a16="http://schemas.microsoft.com/office/drawing/2014/main" id="{34AE2308-A2B0-FE1D-BA18-B2C5985AAFD2}"/>
                  </a:ext>
                </a:extLst>
              </p:cNvPr>
              <p:cNvSpPr txBox="1">
                <a:spLocks noRot="1" noChangeAspect="1" noMove="1" noResize="1" noEditPoints="1" noAdjustHandles="1" noChangeArrowheads="1" noChangeShapeType="1" noTextEdit="1"/>
              </p:cNvSpPr>
              <p:nvPr/>
            </p:nvSpPr>
            <p:spPr>
              <a:xfrm>
                <a:off x="623885" y="1512813"/>
                <a:ext cx="9262150" cy="3696397"/>
              </a:xfrm>
              <a:prstGeom prst="rect">
                <a:avLst/>
              </a:prstGeom>
              <a:blipFill>
                <a:blip r:embed="rId4"/>
                <a:stretch>
                  <a:fillRect l="-526" t="-824" r="-461"/>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77933979-5951-7E97-CF6E-BAD5F2000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254" y="4191000"/>
            <a:ext cx="4462277" cy="242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668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33</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6" name="CasellaDiTesto 3">
            <a:extLst>
              <a:ext uri="{FF2B5EF4-FFF2-40B4-BE49-F238E27FC236}">
                <a16:creationId xmlns:a16="http://schemas.microsoft.com/office/drawing/2014/main" id="{34AE2308-A2B0-FE1D-BA18-B2C5985AAFD2}"/>
              </a:ext>
            </a:extLst>
          </p:cNvPr>
          <p:cNvSpPr txBox="1"/>
          <p:nvPr/>
        </p:nvSpPr>
        <p:spPr>
          <a:xfrm>
            <a:off x="623885" y="1706667"/>
            <a:ext cx="926215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In 2017, Google </a:t>
            </a:r>
            <a:r>
              <a:rPr lang="it-IT" err="1"/>
              <a:t>generated</a:t>
            </a:r>
            <a:r>
              <a:rPr lang="it-IT"/>
              <a:t> a </a:t>
            </a:r>
            <a:r>
              <a:rPr lang="it-IT" err="1"/>
              <a:t>collision</a:t>
            </a:r>
            <a:r>
              <a:rPr lang="it-IT"/>
              <a:t>, </a:t>
            </a:r>
            <a:r>
              <a:rPr lang="it-IT" err="1"/>
              <a:t>later</a:t>
            </a:r>
            <a:r>
              <a:rPr lang="it-IT"/>
              <a:t> </a:t>
            </a:r>
            <a:r>
              <a:rPr lang="it-IT" err="1"/>
              <a:t>named</a:t>
            </a:r>
            <a:r>
              <a:rPr lang="it-IT"/>
              <a:t> </a:t>
            </a:r>
            <a:r>
              <a:rPr lang="en-US"/>
              <a:t>“</a:t>
            </a:r>
            <a:r>
              <a:rPr lang="it-IT" b="1" err="1"/>
              <a:t>SHAttered</a:t>
            </a:r>
            <a:r>
              <a:rPr lang="en-US"/>
              <a:t>”</a:t>
            </a:r>
            <a:r>
              <a:rPr lang="it-IT"/>
              <a:t>, </a:t>
            </a:r>
            <a:r>
              <a:rPr lang="it-IT" err="1"/>
              <a:t>that</a:t>
            </a:r>
            <a:r>
              <a:rPr lang="it-IT"/>
              <a:t> put a definitive end to the SHA-1 </a:t>
            </a:r>
            <a:r>
              <a:rPr lang="it-IT" err="1"/>
              <a:t>algorithm</a:t>
            </a:r>
            <a:r>
              <a:rPr lang="it-IT"/>
              <a:t>.</a:t>
            </a:r>
          </a:p>
          <a:p>
            <a:r>
              <a:rPr lang="it-IT"/>
              <a:t>The company </a:t>
            </a:r>
            <a:r>
              <a:rPr lang="it-IT" err="1"/>
              <a:t>was</a:t>
            </a:r>
            <a:r>
              <a:rPr lang="it-IT"/>
              <a:t> </a:t>
            </a:r>
            <a:r>
              <a:rPr lang="it-IT" err="1"/>
              <a:t>able</a:t>
            </a:r>
            <a:r>
              <a:rPr lang="it-IT"/>
              <a:t> to generate </a:t>
            </a:r>
            <a:r>
              <a:rPr lang="it-IT" err="1"/>
              <a:t>two</a:t>
            </a:r>
            <a:r>
              <a:rPr lang="it-IT"/>
              <a:t> </a:t>
            </a:r>
            <a:r>
              <a:rPr lang="it-IT" err="1"/>
              <a:t>different</a:t>
            </a:r>
            <a:r>
              <a:rPr lang="it-IT"/>
              <a:t> .pdf files </a:t>
            </a:r>
            <a:r>
              <a:rPr lang="it-IT" err="1"/>
              <a:t>having</a:t>
            </a:r>
            <a:r>
              <a:rPr lang="it-IT"/>
              <a:t> the </a:t>
            </a:r>
            <a:r>
              <a:rPr lang="it-IT" err="1"/>
              <a:t>same</a:t>
            </a:r>
            <a:r>
              <a:rPr lang="it-IT"/>
              <a:t> SHA-1. </a:t>
            </a:r>
            <a:r>
              <a:rPr lang="it-IT" err="1"/>
              <a:t>Analyzing</a:t>
            </a:r>
            <a:r>
              <a:rPr lang="it-IT"/>
              <a:t> the </a:t>
            </a:r>
            <a:r>
              <a:rPr lang="it-IT" err="1"/>
              <a:t>two</a:t>
            </a:r>
            <a:r>
              <a:rPr lang="it-IT"/>
              <a:t> files shows </a:t>
            </a:r>
            <a:r>
              <a:rPr lang="it-IT" err="1"/>
              <a:t>that</a:t>
            </a:r>
            <a:r>
              <a:rPr lang="it-IT"/>
              <a:t> </a:t>
            </a:r>
            <a:r>
              <a:rPr lang="it-IT" err="1"/>
              <a:t>they</a:t>
            </a:r>
            <a:r>
              <a:rPr lang="it-IT"/>
              <a:t> </a:t>
            </a:r>
            <a:r>
              <a:rPr lang="it-IT" err="1"/>
              <a:t>differ</a:t>
            </a:r>
            <a:r>
              <a:rPr lang="it-IT"/>
              <a:t> from </a:t>
            </a:r>
            <a:r>
              <a:rPr lang="it-IT" err="1"/>
              <a:t>each</a:t>
            </a:r>
            <a:r>
              <a:rPr lang="it-IT"/>
              <a:t> </a:t>
            </a:r>
            <a:r>
              <a:rPr lang="it-IT" err="1"/>
              <a:t>other</a:t>
            </a:r>
            <a:r>
              <a:rPr lang="it-IT"/>
              <a:t> by </a:t>
            </a:r>
            <a:r>
              <a:rPr lang="it-IT" err="1"/>
              <a:t>only</a:t>
            </a:r>
            <a:r>
              <a:rPr lang="it-IT"/>
              <a:t> a </a:t>
            </a:r>
            <a:r>
              <a:rPr lang="it-IT" err="1"/>
              <a:t>few</a:t>
            </a:r>
            <a:r>
              <a:rPr lang="it-IT"/>
              <a:t> bytes, </a:t>
            </a:r>
            <a:r>
              <a:rPr lang="it-IT" err="1"/>
              <a:t>but</a:t>
            </a:r>
            <a:r>
              <a:rPr lang="it-IT"/>
              <a:t> </a:t>
            </a:r>
            <a:r>
              <a:rPr lang="it-IT" err="1"/>
              <a:t>despite</a:t>
            </a:r>
            <a:r>
              <a:rPr lang="it-IT"/>
              <a:t> </a:t>
            </a:r>
            <a:r>
              <a:rPr lang="it-IT" err="1"/>
              <a:t>this</a:t>
            </a:r>
            <a:r>
              <a:rPr lang="it-IT"/>
              <a:t>, the </a:t>
            </a:r>
            <a:r>
              <a:rPr lang="it-IT" err="1"/>
              <a:t>attack</a:t>
            </a:r>
            <a:r>
              <a:rPr lang="it-IT"/>
              <a:t> </a:t>
            </a:r>
            <a:r>
              <a:rPr lang="it-IT" err="1"/>
              <a:t>required</a:t>
            </a:r>
            <a:r>
              <a:rPr lang="it-IT"/>
              <a:t> an </a:t>
            </a:r>
            <a:r>
              <a:rPr lang="it-IT" err="1"/>
              <a:t>incredible</a:t>
            </a:r>
            <a:r>
              <a:rPr lang="it-IT"/>
              <a:t> </a:t>
            </a:r>
            <a:r>
              <a:rPr lang="it-IT" err="1"/>
              <a:t>amount</a:t>
            </a:r>
            <a:r>
              <a:rPr lang="it-IT"/>
              <a:t> of </a:t>
            </a:r>
            <a:r>
              <a:rPr lang="it-IT" err="1"/>
              <a:t>computation</a:t>
            </a:r>
            <a:r>
              <a:rPr lang="it-IT"/>
              <a:t>, </a:t>
            </a:r>
            <a:r>
              <a:rPr lang="it-IT" err="1"/>
              <a:t>as</a:t>
            </a:r>
            <a:r>
              <a:rPr lang="it-IT"/>
              <a:t> </a:t>
            </a:r>
            <a:r>
              <a:rPr lang="it-IT" err="1"/>
              <a:t>described</a:t>
            </a:r>
            <a:r>
              <a:rPr lang="it-IT"/>
              <a:t> in the </a:t>
            </a:r>
            <a:r>
              <a:rPr lang="it-IT" err="1"/>
              <a:t>study's</a:t>
            </a:r>
            <a:r>
              <a:rPr lang="it-IT"/>
              <a:t> official paper.</a:t>
            </a:r>
          </a:p>
          <a:p>
            <a:endParaRPr lang="it-IT"/>
          </a:p>
          <a:p>
            <a:endParaRPr lang="it-IT"/>
          </a:p>
          <a:p>
            <a:endParaRPr lang="it-IT"/>
          </a:p>
          <a:p>
            <a:endParaRPr lang="it-IT"/>
          </a:p>
          <a:p>
            <a:endParaRPr lang="it-IT"/>
          </a:p>
          <a:p>
            <a:r>
              <a:rPr lang="it-IT">
                <a:hlinkClick r:id="rId4"/>
              </a:rPr>
              <a:t>https://shattered.io/</a:t>
            </a:r>
            <a:endParaRPr lang="it-IT"/>
          </a:p>
        </p:txBody>
      </p:sp>
      <p:pic>
        <p:nvPicPr>
          <p:cNvPr id="1030" name="Picture 6" descr="SHAttered Collision Attack: uno sguardo alla collisione SHA1 ed al mondo  degli hash - ICT Security Magazine">
            <a:extLst>
              <a:ext uri="{FF2B5EF4-FFF2-40B4-BE49-F238E27FC236}">
                <a16:creationId xmlns:a16="http://schemas.microsoft.com/office/drawing/2014/main" id="{FF4A57E6-3DE0-9475-9FD9-9CE9469C43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374" y="3322260"/>
            <a:ext cx="5834733" cy="31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514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34</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5" name="CasellaDiTesto 3">
            <a:extLst>
              <a:ext uri="{FF2B5EF4-FFF2-40B4-BE49-F238E27FC236}">
                <a16:creationId xmlns:a16="http://schemas.microsoft.com/office/drawing/2014/main" id="{73CEBA94-F856-EF07-280D-42DD3E276E06}"/>
              </a:ext>
            </a:extLst>
          </p:cNvPr>
          <p:cNvSpPr txBox="1"/>
          <p:nvPr/>
        </p:nvSpPr>
        <p:spPr>
          <a:xfrm>
            <a:off x="623885" y="2967335"/>
            <a:ext cx="41088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The </a:t>
            </a:r>
            <a:r>
              <a:rPr lang="it-IT" b="1"/>
              <a:t>source code </a:t>
            </a:r>
            <a:r>
              <a:rPr lang="it-IT"/>
              <a:t>of the project </a:t>
            </a:r>
            <a:r>
              <a:rPr lang="it-IT" err="1"/>
              <a:t>is</a:t>
            </a:r>
            <a:r>
              <a:rPr lang="it-IT"/>
              <a:t> </a:t>
            </a:r>
            <a:r>
              <a:rPr lang="it-IT" err="1"/>
              <a:t>distributed</a:t>
            </a:r>
            <a:r>
              <a:rPr lang="it-IT"/>
              <a:t> on a public </a:t>
            </a:r>
            <a:r>
              <a:rPr lang="it-IT" err="1">
                <a:hlinkClick r:id="rId4"/>
              </a:rPr>
              <a:t>GitHUB</a:t>
            </a:r>
            <a:r>
              <a:rPr lang="it-IT">
                <a:hlinkClick r:id="rId4"/>
              </a:rPr>
              <a:t> repository</a:t>
            </a:r>
            <a:r>
              <a:rPr lang="it-IT"/>
              <a:t> </a:t>
            </a:r>
            <a:r>
              <a:rPr lang="it-IT" err="1"/>
              <a:t>using</a:t>
            </a:r>
            <a:r>
              <a:rPr lang="it-IT"/>
              <a:t> a CC BY-NC 4.0 </a:t>
            </a:r>
            <a:r>
              <a:rPr lang="it-IT" err="1"/>
              <a:t>license</a:t>
            </a:r>
            <a:r>
              <a:rPr lang="it-IT"/>
              <a:t>.</a:t>
            </a:r>
          </a:p>
        </p:txBody>
      </p:sp>
      <p:pic>
        <p:nvPicPr>
          <p:cNvPr id="7" name="Picture 6">
            <a:extLst>
              <a:ext uri="{FF2B5EF4-FFF2-40B4-BE49-F238E27FC236}">
                <a16:creationId xmlns:a16="http://schemas.microsoft.com/office/drawing/2014/main" id="{40283C82-23CD-29D8-91F2-18DF07D85866}"/>
              </a:ext>
            </a:extLst>
          </p:cNvPr>
          <p:cNvPicPr>
            <a:picLocks noChangeAspect="1"/>
          </p:cNvPicPr>
          <p:nvPr/>
        </p:nvPicPr>
        <p:blipFill>
          <a:blip r:embed="rId5"/>
          <a:stretch>
            <a:fillRect/>
          </a:stretch>
        </p:blipFill>
        <p:spPr>
          <a:xfrm>
            <a:off x="5065546" y="1386461"/>
            <a:ext cx="4395443" cy="5307038"/>
          </a:xfrm>
          <a:prstGeom prst="rect">
            <a:avLst/>
          </a:prstGeom>
        </p:spPr>
      </p:pic>
    </p:spTree>
    <p:extLst>
      <p:ext uri="{BB962C8B-B14F-4D97-AF65-F5344CB8AC3E}">
        <p14:creationId xmlns:p14="http://schemas.microsoft.com/office/powerpoint/2010/main" val="19435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p9">
            <a:extLst>
              <a:ext uri="{FF2B5EF4-FFF2-40B4-BE49-F238E27FC236}">
                <a16:creationId xmlns:a16="http://schemas.microsoft.com/office/drawing/2014/main" id="{F425D93B-5223-4043-881B-322BF77DD61E}"/>
              </a:ext>
            </a:extLst>
          </p:cNvPr>
          <p:cNvSpPr/>
          <p:nvPr/>
        </p:nvSpPr>
        <p:spPr>
          <a:xfrm>
            <a:off x="4676197" y="1662545"/>
            <a:ext cx="1207943" cy="848591"/>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5" name="shp10">
            <a:extLst>
              <a:ext uri="{FF2B5EF4-FFF2-40B4-BE49-F238E27FC236}">
                <a16:creationId xmlns:a16="http://schemas.microsoft.com/office/drawing/2014/main" id="{A199D831-256B-4057-9470-29FB67B132EA}"/>
              </a:ext>
            </a:extLst>
          </p:cNvPr>
          <p:cNvSpPr/>
          <p:nvPr/>
        </p:nvSpPr>
        <p:spPr>
          <a:xfrm>
            <a:off x="4169640" y="985692"/>
            <a:ext cx="798079" cy="1329170"/>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16" name="shp11">
            <a:extLst>
              <a:ext uri="{FF2B5EF4-FFF2-40B4-BE49-F238E27FC236}">
                <a16:creationId xmlns:a16="http://schemas.microsoft.com/office/drawing/2014/main" id="{9163A13A-47F8-4C2D-85EC-D3EE3C8940A6}"/>
              </a:ext>
            </a:extLst>
          </p:cNvPr>
          <p:cNvSpPr/>
          <p:nvPr/>
        </p:nvSpPr>
        <p:spPr>
          <a:xfrm>
            <a:off x="4713720" y="751897"/>
            <a:ext cx="1170420" cy="828386"/>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8" name="shp12">
            <a:extLst>
              <a:ext uri="{FF2B5EF4-FFF2-40B4-BE49-F238E27FC236}">
                <a16:creationId xmlns:a16="http://schemas.microsoft.com/office/drawing/2014/main" id="{56903505-31C8-4A27-9865-EF568835627D}"/>
              </a:ext>
            </a:extLst>
          </p:cNvPr>
          <p:cNvSpPr txBox="1"/>
          <p:nvPr/>
        </p:nvSpPr>
        <p:spPr>
          <a:xfrm>
            <a:off x="5078845" y="1818409"/>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6</a:t>
            </a:r>
            <a:endParaRPr sz="1600"/>
          </a:p>
        </p:txBody>
      </p:sp>
      <p:sp>
        <p:nvSpPr>
          <p:cNvPr id="21" name="shp14">
            <a:extLst>
              <a:ext uri="{FF2B5EF4-FFF2-40B4-BE49-F238E27FC236}">
                <a16:creationId xmlns:a16="http://schemas.microsoft.com/office/drawing/2014/main" id="{F42691FF-6474-4735-9964-CC25E97300F8}"/>
              </a:ext>
            </a:extLst>
          </p:cNvPr>
          <p:cNvSpPr/>
          <p:nvPr/>
        </p:nvSpPr>
        <p:spPr>
          <a:xfrm>
            <a:off x="6314209" y="1662545"/>
            <a:ext cx="1207943" cy="848591"/>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2" name="shp15">
            <a:extLst>
              <a:ext uri="{FF2B5EF4-FFF2-40B4-BE49-F238E27FC236}">
                <a16:creationId xmlns:a16="http://schemas.microsoft.com/office/drawing/2014/main" id="{02936E76-8064-449B-89B9-E835DE455DA7}"/>
              </a:ext>
            </a:extLst>
          </p:cNvPr>
          <p:cNvSpPr/>
          <p:nvPr/>
        </p:nvSpPr>
        <p:spPr>
          <a:xfrm>
            <a:off x="6314209" y="751897"/>
            <a:ext cx="1170420" cy="828386"/>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3" name="shp16">
            <a:extLst>
              <a:ext uri="{FF2B5EF4-FFF2-40B4-BE49-F238E27FC236}">
                <a16:creationId xmlns:a16="http://schemas.microsoft.com/office/drawing/2014/main" id="{95094F96-A58F-4546-9277-96C094627B18}"/>
              </a:ext>
            </a:extLst>
          </p:cNvPr>
          <p:cNvSpPr/>
          <p:nvPr/>
        </p:nvSpPr>
        <p:spPr>
          <a:xfrm>
            <a:off x="7237845" y="985692"/>
            <a:ext cx="790864" cy="1329170"/>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5" name="shp17">
            <a:extLst>
              <a:ext uri="{FF2B5EF4-FFF2-40B4-BE49-F238E27FC236}">
                <a16:creationId xmlns:a16="http://schemas.microsoft.com/office/drawing/2014/main" id="{F5FBB380-D7DB-4BD7-9195-BEBB0AD57735}"/>
              </a:ext>
            </a:extLst>
          </p:cNvPr>
          <p:cNvSpPr txBox="1"/>
          <p:nvPr/>
        </p:nvSpPr>
        <p:spPr>
          <a:xfrm>
            <a:off x="6689436" y="1803977"/>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1</a:t>
            </a:r>
            <a:endParaRPr sz="1600"/>
          </a:p>
        </p:txBody>
      </p:sp>
      <p:sp>
        <p:nvSpPr>
          <p:cNvPr id="28" name="shp19">
            <a:extLst>
              <a:ext uri="{FF2B5EF4-FFF2-40B4-BE49-F238E27FC236}">
                <a16:creationId xmlns:a16="http://schemas.microsoft.com/office/drawing/2014/main" id="{F4054FBD-4BD0-47DA-A8DD-3FD01A1D6C17}"/>
              </a:ext>
            </a:extLst>
          </p:cNvPr>
          <p:cNvSpPr/>
          <p:nvPr/>
        </p:nvSpPr>
        <p:spPr>
          <a:xfrm>
            <a:off x="7333095" y="2733386"/>
            <a:ext cx="759114" cy="1391227"/>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9" name="shp20">
            <a:extLst>
              <a:ext uri="{FF2B5EF4-FFF2-40B4-BE49-F238E27FC236}">
                <a16:creationId xmlns:a16="http://schemas.microsoft.com/office/drawing/2014/main" id="{C3AD9666-00AA-418B-A36B-BF71E72F2189}"/>
              </a:ext>
            </a:extLst>
          </p:cNvPr>
          <p:cNvSpPr/>
          <p:nvPr/>
        </p:nvSpPr>
        <p:spPr>
          <a:xfrm>
            <a:off x="7807902" y="2625147"/>
            <a:ext cx="1131455" cy="766329"/>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0" name="shp21">
            <a:extLst>
              <a:ext uri="{FF2B5EF4-FFF2-40B4-BE49-F238E27FC236}">
                <a16:creationId xmlns:a16="http://schemas.microsoft.com/office/drawing/2014/main" id="{E068E615-4687-42F7-B31C-16386D800529}"/>
              </a:ext>
            </a:extLst>
          </p:cNvPr>
          <p:cNvSpPr/>
          <p:nvPr/>
        </p:nvSpPr>
        <p:spPr>
          <a:xfrm>
            <a:off x="7807902" y="3473738"/>
            <a:ext cx="1131455" cy="764886"/>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2" name="shp22">
            <a:extLst>
              <a:ext uri="{FF2B5EF4-FFF2-40B4-BE49-F238E27FC236}">
                <a16:creationId xmlns:a16="http://schemas.microsoft.com/office/drawing/2014/main" id="{6C0E9EFD-347B-4268-BD1B-254D7EF495C2}"/>
              </a:ext>
            </a:extLst>
          </p:cNvPr>
          <p:cNvSpPr txBox="1"/>
          <p:nvPr/>
        </p:nvSpPr>
        <p:spPr>
          <a:xfrm>
            <a:off x="7474527" y="3196647"/>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2</a:t>
            </a:r>
            <a:endParaRPr sz="1600"/>
          </a:p>
        </p:txBody>
      </p:sp>
      <p:sp>
        <p:nvSpPr>
          <p:cNvPr id="35" name="shp24">
            <a:extLst>
              <a:ext uri="{FF2B5EF4-FFF2-40B4-BE49-F238E27FC236}">
                <a16:creationId xmlns:a16="http://schemas.microsoft.com/office/drawing/2014/main" id="{26F58B56-11D4-48CA-A15E-78F60AEF6BC7}"/>
              </a:ext>
            </a:extLst>
          </p:cNvPr>
          <p:cNvSpPr/>
          <p:nvPr/>
        </p:nvSpPr>
        <p:spPr>
          <a:xfrm>
            <a:off x="6314209" y="4346864"/>
            <a:ext cx="1207943" cy="848591"/>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6" name="shp25">
            <a:extLst>
              <a:ext uri="{FF2B5EF4-FFF2-40B4-BE49-F238E27FC236}">
                <a16:creationId xmlns:a16="http://schemas.microsoft.com/office/drawing/2014/main" id="{A96C2A09-9E34-4AA0-ACD4-C7D45C02E4A7}"/>
              </a:ext>
            </a:extLst>
          </p:cNvPr>
          <p:cNvSpPr/>
          <p:nvPr/>
        </p:nvSpPr>
        <p:spPr>
          <a:xfrm>
            <a:off x="7232073" y="4543137"/>
            <a:ext cx="796636" cy="1329170"/>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7" name="shp26">
            <a:extLst>
              <a:ext uri="{FF2B5EF4-FFF2-40B4-BE49-F238E27FC236}">
                <a16:creationId xmlns:a16="http://schemas.microsoft.com/office/drawing/2014/main" id="{16BC94B4-653D-4A18-B23A-8711DD8462D7}"/>
              </a:ext>
            </a:extLst>
          </p:cNvPr>
          <p:cNvSpPr/>
          <p:nvPr/>
        </p:nvSpPr>
        <p:spPr>
          <a:xfrm>
            <a:off x="6314209" y="5277716"/>
            <a:ext cx="1170420" cy="828386"/>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9" name="shp27">
            <a:extLst>
              <a:ext uri="{FF2B5EF4-FFF2-40B4-BE49-F238E27FC236}">
                <a16:creationId xmlns:a16="http://schemas.microsoft.com/office/drawing/2014/main" id="{E7C2F112-5C49-40BD-B65E-74F1F1E58A32}"/>
              </a:ext>
            </a:extLst>
          </p:cNvPr>
          <p:cNvSpPr txBox="1"/>
          <p:nvPr/>
        </p:nvSpPr>
        <p:spPr>
          <a:xfrm>
            <a:off x="6667789" y="4582102"/>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3</a:t>
            </a:r>
            <a:endParaRPr sz="1600"/>
          </a:p>
        </p:txBody>
      </p:sp>
      <p:sp>
        <p:nvSpPr>
          <p:cNvPr id="42" name="shp29">
            <a:extLst>
              <a:ext uri="{FF2B5EF4-FFF2-40B4-BE49-F238E27FC236}">
                <a16:creationId xmlns:a16="http://schemas.microsoft.com/office/drawing/2014/main" id="{4374267D-830B-489D-8BA6-6B754B7D27EF}"/>
              </a:ext>
            </a:extLst>
          </p:cNvPr>
          <p:cNvSpPr/>
          <p:nvPr/>
        </p:nvSpPr>
        <p:spPr>
          <a:xfrm>
            <a:off x="4676197" y="4346864"/>
            <a:ext cx="1207943" cy="848591"/>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3" name="shp30">
            <a:extLst>
              <a:ext uri="{FF2B5EF4-FFF2-40B4-BE49-F238E27FC236}">
                <a16:creationId xmlns:a16="http://schemas.microsoft.com/office/drawing/2014/main" id="{ED65AE04-DED8-4867-8B5E-19EE315A3C94}"/>
              </a:ext>
            </a:extLst>
          </p:cNvPr>
          <p:cNvSpPr/>
          <p:nvPr/>
        </p:nvSpPr>
        <p:spPr>
          <a:xfrm>
            <a:off x="4713720" y="5277716"/>
            <a:ext cx="1170420" cy="828386"/>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44" name="shp31">
            <a:extLst>
              <a:ext uri="{FF2B5EF4-FFF2-40B4-BE49-F238E27FC236}">
                <a16:creationId xmlns:a16="http://schemas.microsoft.com/office/drawing/2014/main" id="{389C3DEB-BE53-4619-A8FA-C1D78E40544A}"/>
              </a:ext>
            </a:extLst>
          </p:cNvPr>
          <p:cNvSpPr/>
          <p:nvPr/>
        </p:nvSpPr>
        <p:spPr>
          <a:xfrm>
            <a:off x="4169640" y="4543137"/>
            <a:ext cx="790864" cy="1329170"/>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6" name="shp32">
            <a:extLst>
              <a:ext uri="{FF2B5EF4-FFF2-40B4-BE49-F238E27FC236}">
                <a16:creationId xmlns:a16="http://schemas.microsoft.com/office/drawing/2014/main" id="{EEB596AB-061C-442F-8D02-BF80E79BF0C6}"/>
              </a:ext>
            </a:extLst>
          </p:cNvPr>
          <p:cNvSpPr txBox="1"/>
          <p:nvPr/>
        </p:nvSpPr>
        <p:spPr>
          <a:xfrm>
            <a:off x="5068743" y="4589319"/>
            <a:ext cx="518102" cy="4632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4</a:t>
            </a:r>
            <a:endParaRPr sz="1600"/>
          </a:p>
        </p:txBody>
      </p:sp>
      <p:sp>
        <p:nvSpPr>
          <p:cNvPr id="49" name="shp34">
            <a:extLst>
              <a:ext uri="{FF2B5EF4-FFF2-40B4-BE49-F238E27FC236}">
                <a16:creationId xmlns:a16="http://schemas.microsoft.com/office/drawing/2014/main" id="{0E260B04-5640-424E-A019-4CFE36EB2860}"/>
              </a:ext>
            </a:extLst>
          </p:cNvPr>
          <p:cNvSpPr/>
          <p:nvPr/>
        </p:nvSpPr>
        <p:spPr>
          <a:xfrm>
            <a:off x="4106141" y="2733386"/>
            <a:ext cx="759114" cy="1391227"/>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0" name="shp35">
            <a:extLst>
              <a:ext uri="{FF2B5EF4-FFF2-40B4-BE49-F238E27FC236}">
                <a16:creationId xmlns:a16="http://schemas.microsoft.com/office/drawing/2014/main" id="{1B271FCB-05B8-418B-8FA0-EA0DB000FE96}"/>
              </a:ext>
            </a:extLst>
          </p:cNvPr>
          <p:cNvSpPr/>
          <p:nvPr/>
        </p:nvSpPr>
        <p:spPr>
          <a:xfrm>
            <a:off x="3258993" y="3473738"/>
            <a:ext cx="1132898" cy="764886"/>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51" name="shp36">
            <a:extLst>
              <a:ext uri="{FF2B5EF4-FFF2-40B4-BE49-F238E27FC236}">
                <a16:creationId xmlns:a16="http://schemas.microsoft.com/office/drawing/2014/main" id="{D499CCDE-0E48-4403-B25F-92C049C8CC88}"/>
              </a:ext>
            </a:extLst>
          </p:cNvPr>
          <p:cNvSpPr/>
          <p:nvPr/>
        </p:nvSpPr>
        <p:spPr>
          <a:xfrm>
            <a:off x="3258993" y="2625147"/>
            <a:ext cx="1132898" cy="766329"/>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3" name="shp37">
            <a:extLst>
              <a:ext uri="{FF2B5EF4-FFF2-40B4-BE49-F238E27FC236}">
                <a16:creationId xmlns:a16="http://schemas.microsoft.com/office/drawing/2014/main" id="{2C480349-815C-4501-A2E2-5049AF536897}"/>
              </a:ext>
            </a:extLst>
          </p:cNvPr>
          <p:cNvSpPr txBox="1"/>
          <p:nvPr/>
        </p:nvSpPr>
        <p:spPr>
          <a:xfrm>
            <a:off x="4283652" y="3213965"/>
            <a:ext cx="665307"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5</a:t>
            </a:r>
            <a:endParaRPr sz="1600"/>
          </a:p>
        </p:txBody>
      </p:sp>
      <p:sp>
        <p:nvSpPr>
          <p:cNvPr id="55" name="shp39">
            <a:extLst>
              <a:ext uri="{FF2B5EF4-FFF2-40B4-BE49-F238E27FC236}">
                <a16:creationId xmlns:a16="http://schemas.microsoft.com/office/drawing/2014/main" id="{4ED5A064-8333-42D8-9CC1-C5BD21FDE0CF}"/>
              </a:ext>
            </a:extLst>
          </p:cNvPr>
          <p:cNvSpPr txBox="1"/>
          <p:nvPr/>
        </p:nvSpPr>
        <p:spPr>
          <a:xfrm>
            <a:off x="5207077" y="3106491"/>
            <a:ext cx="1784195" cy="1332736"/>
          </a:xfrm>
          <a:prstGeom prst="rect">
            <a:avLst/>
          </a:prstGeom>
          <a:noFill/>
          <a:ln>
            <a:noFill/>
          </a:ln>
        </p:spPr>
        <p:txBody>
          <a:bodyPr spcFirstLastPara="1" wrap="square" lIns="91425" tIns="45700" rIns="91425" bIns="45700" anchor="t" anchorCtr="0">
            <a:noAutofit/>
          </a:bodyPr>
          <a:lstStyle/>
          <a:p>
            <a:pPr algn="ctr"/>
            <a:r>
              <a:rPr lang="it-IT"/>
              <a:t>Do </a:t>
            </a:r>
            <a:r>
              <a:rPr lang="it-IT" err="1"/>
              <a:t>you</a:t>
            </a:r>
            <a:r>
              <a:rPr lang="it-IT"/>
              <a:t> </a:t>
            </a:r>
            <a:r>
              <a:rPr lang="it-IT" err="1"/>
              <a:t>have</a:t>
            </a:r>
            <a:r>
              <a:rPr lang="it-IT"/>
              <a:t> </a:t>
            </a:r>
            <a:r>
              <a:rPr lang="it-IT" err="1"/>
              <a:t>any</a:t>
            </a:r>
            <a:r>
              <a:rPr lang="it-IT"/>
              <a:t> </a:t>
            </a:r>
            <a:r>
              <a:rPr lang="it-IT" err="1"/>
              <a:t>question</a:t>
            </a:r>
            <a:r>
              <a:rPr lang="it-IT"/>
              <a:t>?</a:t>
            </a:r>
          </a:p>
        </p:txBody>
      </p:sp>
      <p:pic>
        <p:nvPicPr>
          <p:cNvPr id="94" name="shp46" descr="Handshake">
            <a:extLst>
              <a:ext uri="{FF2B5EF4-FFF2-40B4-BE49-F238E27FC236}">
                <a16:creationId xmlns:a16="http://schemas.microsoft.com/office/drawing/2014/main" id="{AF7AFA35-9463-41AA-83A5-8A14108AF9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789" y="1010262"/>
            <a:ext cx="516155" cy="516155"/>
          </a:xfrm>
          <a:prstGeom prst="rect">
            <a:avLst/>
          </a:prstGeom>
        </p:spPr>
      </p:pic>
      <p:pic>
        <p:nvPicPr>
          <p:cNvPr id="96" name="shp47" descr="Calligraphy Pen">
            <a:extLst>
              <a:ext uri="{FF2B5EF4-FFF2-40B4-BE49-F238E27FC236}">
                <a16:creationId xmlns:a16="http://schemas.microsoft.com/office/drawing/2014/main" id="{26F29E73-3A8A-4118-B752-33A547ED8B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651" y="1392199"/>
            <a:ext cx="516155" cy="516155"/>
          </a:xfrm>
          <a:prstGeom prst="rect">
            <a:avLst/>
          </a:prstGeom>
        </p:spPr>
      </p:pic>
      <p:pic>
        <p:nvPicPr>
          <p:cNvPr id="11" name="shp49" descr="Clipboard Partially Checked">
            <a:extLst>
              <a:ext uri="{FF2B5EF4-FFF2-40B4-BE49-F238E27FC236}">
                <a16:creationId xmlns:a16="http://schemas.microsoft.com/office/drawing/2014/main" id="{CF296411-3D9E-022E-93A3-556918BA25A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6302" y="4956691"/>
            <a:ext cx="516155" cy="516155"/>
          </a:xfrm>
          <a:prstGeom prst="rect">
            <a:avLst/>
          </a:prstGeom>
        </p:spPr>
      </p:pic>
      <p:pic>
        <p:nvPicPr>
          <p:cNvPr id="13" name="Elemento grafico 10" descr="Processore contorno">
            <a:extLst>
              <a:ext uri="{FF2B5EF4-FFF2-40B4-BE49-F238E27FC236}">
                <a16:creationId xmlns:a16="http://schemas.microsoft.com/office/drawing/2014/main" id="{7DF05A26-F153-500A-4969-10FF3C5C3D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8531" y="2730189"/>
            <a:ext cx="561279" cy="579865"/>
          </a:xfrm>
          <a:prstGeom prst="rect">
            <a:avLst/>
          </a:prstGeom>
        </p:spPr>
      </p:pic>
      <p:pic>
        <p:nvPicPr>
          <p:cNvPr id="3" name="Graphic 2" descr="Male profile outline">
            <a:extLst>
              <a:ext uri="{FF2B5EF4-FFF2-40B4-BE49-F238E27FC236}">
                <a16:creationId xmlns:a16="http://schemas.microsoft.com/office/drawing/2014/main" id="{0458AF8A-AE98-489C-3BAF-4F19F968826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364" y="3570683"/>
            <a:ext cx="516155" cy="516155"/>
          </a:xfrm>
          <a:prstGeom prst="rect">
            <a:avLst/>
          </a:prstGeom>
        </p:spPr>
      </p:pic>
      <p:pic>
        <p:nvPicPr>
          <p:cNvPr id="4" name="Graphic 3" descr="Gears outline">
            <a:extLst>
              <a:ext uri="{FF2B5EF4-FFF2-40B4-BE49-F238E27FC236}">
                <a16:creationId xmlns:a16="http://schemas.microsoft.com/office/drawing/2014/main" id="{7C41687F-0B7A-14B2-67E1-9A124C0F9D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6004" y="5356151"/>
            <a:ext cx="516156" cy="516156"/>
          </a:xfrm>
          <a:prstGeom prst="rect">
            <a:avLst/>
          </a:prstGeom>
        </p:spPr>
      </p:pic>
    </p:spTree>
    <p:extLst>
      <p:ext uri="{BB962C8B-B14F-4D97-AF65-F5344CB8AC3E}">
        <p14:creationId xmlns:p14="http://schemas.microsoft.com/office/powerpoint/2010/main" val="2441370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8" grpId="0" animBg="1"/>
      <p:bldP spid="29" grpId="0" animBg="1"/>
      <p:bldP spid="30" grpId="0" animBg="1"/>
      <p:bldP spid="32" grpId="0"/>
      <p:bldP spid="35" grpId="0" animBg="1"/>
      <p:bldP spid="36" grpId="0" animBg="1"/>
      <p:bldP spid="37" grpId="0" animBg="1"/>
      <p:bldP spid="39" grpId="0"/>
      <p:bldP spid="42" grpId="0" animBg="1"/>
      <p:bldP spid="43" grpId="0" animBg="1"/>
      <p:bldP spid="44" grpId="0" animBg="1"/>
      <p:bldP spid="46" grpId="0"/>
      <p:bldP spid="49" grpId="0" animBg="1"/>
      <p:bldP spid="50" grpId="0" animBg="1"/>
      <p:bldP spid="51" grpId="0" animBg="1"/>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p9">
            <a:extLst>
              <a:ext uri="{FF2B5EF4-FFF2-40B4-BE49-F238E27FC236}">
                <a16:creationId xmlns:a16="http://schemas.microsoft.com/office/drawing/2014/main" id="{F425D93B-5223-4043-881B-322BF77DD61E}"/>
              </a:ext>
            </a:extLst>
          </p:cNvPr>
          <p:cNvSpPr/>
          <p:nvPr/>
        </p:nvSpPr>
        <p:spPr>
          <a:xfrm>
            <a:off x="4676197" y="1662545"/>
            <a:ext cx="1207943" cy="848591"/>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5" name="shp10">
            <a:extLst>
              <a:ext uri="{FF2B5EF4-FFF2-40B4-BE49-F238E27FC236}">
                <a16:creationId xmlns:a16="http://schemas.microsoft.com/office/drawing/2014/main" id="{A199D831-256B-4057-9470-29FB67B132EA}"/>
              </a:ext>
            </a:extLst>
          </p:cNvPr>
          <p:cNvSpPr/>
          <p:nvPr/>
        </p:nvSpPr>
        <p:spPr>
          <a:xfrm>
            <a:off x="4169640" y="985692"/>
            <a:ext cx="798079" cy="1329170"/>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16" name="shp11">
            <a:extLst>
              <a:ext uri="{FF2B5EF4-FFF2-40B4-BE49-F238E27FC236}">
                <a16:creationId xmlns:a16="http://schemas.microsoft.com/office/drawing/2014/main" id="{9163A13A-47F8-4C2D-85EC-D3EE3C8940A6}"/>
              </a:ext>
            </a:extLst>
          </p:cNvPr>
          <p:cNvSpPr/>
          <p:nvPr/>
        </p:nvSpPr>
        <p:spPr>
          <a:xfrm>
            <a:off x="4713720" y="751897"/>
            <a:ext cx="1170420" cy="828386"/>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8" name="shp12">
            <a:extLst>
              <a:ext uri="{FF2B5EF4-FFF2-40B4-BE49-F238E27FC236}">
                <a16:creationId xmlns:a16="http://schemas.microsoft.com/office/drawing/2014/main" id="{56903505-31C8-4A27-9865-EF568835627D}"/>
              </a:ext>
            </a:extLst>
          </p:cNvPr>
          <p:cNvSpPr txBox="1"/>
          <p:nvPr/>
        </p:nvSpPr>
        <p:spPr>
          <a:xfrm>
            <a:off x="5078845" y="1818409"/>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6</a:t>
            </a:r>
            <a:endParaRPr sz="1600"/>
          </a:p>
        </p:txBody>
      </p:sp>
      <p:sp>
        <p:nvSpPr>
          <p:cNvPr id="21" name="shp14">
            <a:extLst>
              <a:ext uri="{FF2B5EF4-FFF2-40B4-BE49-F238E27FC236}">
                <a16:creationId xmlns:a16="http://schemas.microsoft.com/office/drawing/2014/main" id="{F42691FF-6474-4735-9964-CC25E97300F8}"/>
              </a:ext>
            </a:extLst>
          </p:cNvPr>
          <p:cNvSpPr/>
          <p:nvPr/>
        </p:nvSpPr>
        <p:spPr>
          <a:xfrm>
            <a:off x="6314209" y="1662545"/>
            <a:ext cx="1207943" cy="848591"/>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2" name="shp15">
            <a:extLst>
              <a:ext uri="{FF2B5EF4-FFF2-40B4-BE49-F238E27FC236}">
                <a16:creationId xmlns:a16="http://schemas.microsoft.com/office/drawing/2014/main" id="{02936E76-8064-449B-89B9-E835DE455DA7}"/>
              </a:ext>
            </a:extLst>
          </p:cNvPr>
          <p:cNvSpPr/>
          <p:nvPr/>
        </p:nvSpPr>
        <p:spPr>
          <a:xfrm>
            <a:off x="6314209" y="751897"/>
            <a:ext cx="1170420" cy="828386"/>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3" name="shp16">
            <a:extLst>
              <a:ext uri="{FF2B5EF4-FFF2-40B4-BE49-F238E27FC236}">
                <a16:creationId xmlns:a16="http://schemas.microsoft.com/office/drawing/2014/main" id="{95094F96-A58F-4546-9277-96C094627B18}"/>
              </a:ext>
            </a:extLst>
          </p:cNvPr>
          <p:cNvSpPr/>
          <p:nvPr/>
        </p:nvSpPr>
        <p:spPr>
          <a:xfrm>
            <a:off x="7237845" y="985692"/>
            <a:ext cx="790864" cy="1329170"/>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5" name="shp17">
            <a:extLst>
              <a:ext uri="{FF2B5EF4-FFF2-40B4-BE49-F238E27FC236}">
                <a16:creationId xmlns:a16="http://schemas.microsoft.com/office/drawing/2014/main" id="{F5FBB380-D7DB-4BD7-9195-BEBB0AD57735}"/>
              </a:ext>
            </a:extLst>
          </p:cNvPr>
          <p:cNvSpPr txBox="1"/>
          <p:nvPr/>
        </p:nvSpPr>
        <p:spPr>
          <a:xfrm>
            <a:off x="6689436" y="1803977"/>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1</a:t>
            </a:r>
            <a:endParaRPr sz="1600"/>
          </a:p>
        </p:txBody>
      </p:sp>
      <p:sp>
        <p:nvSpPr>
          <p:cNvPr id="28" name="shp19">
            <a:extLst>
              <a:ext uri="{FF2B5EF4-FFF2-40B4-BE49-F238E27FC236}">
                <a16:creationId xmlns:a16="http://schemas.microsoft.com/office/drawing/2014/main" id="{F4054FBD-4BD0-47DA-A8DD-3FD01A1D6C17}"/>
              </a:ext>
            </a:extLst>
          </p:cNvPr>
          <p:cNvSpPr/>
          <p:nvPr/>
        </p:nvSpPr>
        <p:spPr>
          <a:xfrm>
            <a:off x="7333095" y="2733386"/>
            <a:ext cx="759114" cy="1391227"/>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9" name="shp20">
            <a:extLst>
              <a:ext uri="{FF2B5EF4-FFF2-40B4-BE49-F238E27FC236}">
                <a16:creationId xmlns:a16="http://schemas.microsoft.com/office/drawing/2014/main" id="{C3AD9666-00AA-418B-A36B-BF71E72F2189}"/>
              </a:ext>
            </a:extLst>
          </p:cNvPr>
          <p:cNvSpPr/>
          <p:nvPr/>
        </p:nvSpPr>
        <p:spPr>
          <a:xfrm>
            <a:off x="7807902" y="2625147"/>
            <a:ext cx="1131455" cy="766329"/>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0" name="shp21">
            <a:extLst>
              <a:ext uri="{FF2B5EF4-FFF2-40B4-BE49-F238E27FC236}">
                <a16:creationId xmlns:a16="http://schemas.microsoft.com/office/drawing/2014/main" id="{E068E615-4687-42F7-B31C-16386D800529}"/>
              </a:ext>
            </a:extLst>
          </p:cNvPr>
          <p:cNvSpPr/>
          <p:nvPr/>
        </p:nvSpPr>
        <p:spPr>
          <a:xfrm>
            <a:off x="7807902" y="3473738"/>
            <a:ext cx="1131455" cy="764886"/>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2" name="shp22">
            <a:extLst>
              <a:ext uri="{FF2B5EF4-FFF2-40B4-BE49-F238E27FC236}">
                <a16:creationId xmlns:a16="http://schemas.microsoft.com/office/drawing/2014/main" id="{6C0E9EFD-347B-4268-BD1B-254D7EF495C2}"/>
              </a:ext>
            </a:extLst>
          </p:cNvPr>
          <p:cNvSpPr txBox="1"/>
          <p:nvPr/>
        </p:nvSpPr>
        <p:spPr>
          <a:xfrm>
            <a:off x="7474527" y="3196647"/>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2</a:t>
            </a:r>
            <a:endParaRPr sz="1600"/>
          </a:p>
        </p:txBody>
      </p:sp>
      <p:sp>
        <p:nvSpPr>
          <p:cNvPr id="35" name="shp24">
            <a:extLst>
              <a:ext uri="{FF2B5EF4-FFF2-40B4-BE49-F238E27FC236}">
                <a16:creationId xmlns:a16="http://schemas.microsoft.com/office/drawing/2014/main" id="{26F58B56-11D4-48CA-A15E-78F60AEF6BC7}"/>
              </a:ext>
            </a:extLst>
          </p:cNvPr>
          <p:cNvSpPr/>
          <p:nvPr/>
        </p:nvSpPr>
        <p:spPr>
          <a:xfrm>
            <a:off x="6314209" y="4346864"/>
            <a:ext cx="1207943" cy="848591"/>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6" name="shp25">
            <a:extLst>
              <a:ext uri="{FF2B5EF4-FFF2-40B4-BE49-F238E27FC236}">
                <a16:creationId xmlns:a16="http://schemas.microsoft.com/office/drawing/2014/main" id="{A96C2A09-9E34-4AA0-ACD4-C7D45C02E4A7}"/>
              </a:ext>
            </a:extLst>
          </p:cNvPr>
          <p:cNvSpPr/>
          <p:nvPr/>
        </p:nvSpPr>
        <p:spPr>
          <a:xfrm>
            <a:off x="7232073" y="4543137"/>
            <a:ext cx="796636" cy="1329170"/>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7" name="shp26">
            <a:extLst>
              <a:ext uri="{FF2B5EF4-FFF2-40B4-BE49-F238E27FC236}">
                <a16:creationId xmlns:a16="http://schemas.microsoft.com/office/drawing/2014/main" id="{16BC94B4-653D-4A18-B23A-8711DD8462D7}"/>
              </a:ext>
            </a:extLst>
          </p:cNvPr>
          <p:cNvSpPr/>
          <p:nvPr/>
        </p:nvSpPr>
        <p:spPr>
          <a:xfrm>
            <a:off x="6314209" y="5277716"/>
            <a:ext cx="1170420" cy="828386"/>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9" name="shp27">
            <a:extLst>
              <a:ext uri="{FF2B5EF4-FFF2-40B4-BE49-F238E27FC236}">
                <a16:creationId xmlns:a16="http://schemas.microsoft.com/office/drawing/2014/main" id="{E7C2F112-5C49-40BD-B65E-74F1F1E58A32}"/>
              </a:ext>
            </a:extLst>
          </p:cNvPr>
          <p:cNvSpPr txBox="1"/>
          <p:nvPr/>
        </p:nvSpPr>
        <p:spPr>
          <a:xfrm>
            <a:off x="6667789" y="4582102"/>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3</a:t>
            </a:r>
            <a:endParaRPr sz="1600"/>
          </a:p>
        </p:txBody>
      </p:sp>
      <p:sp>
        <p:nvSpPr>
          <p:cNvPr id="42" name="shp29">
            <a:extLst>
              <a:ext uri="{FF2B5EF4-FFF2-40B4-BE49-F238E27FC236}">
                <a16:creationId xmlns:a16="http://schemas.microsoft.com/office/drawing/2014/main" id="{4374267D-830B-489D-8BA6-6B754B7D27EF}"/>
              </a:ext>
            </a:extLst>
          </p:cNvPr>
          <p:cNvSpPr/>
          <p:nvPr/>
        </p:nvSpPr>
        <p:spPr>
          <a:xfrm>
            <a:off x="4676197" y="4346864"/>
            <a:ext cx="1207943" cy="848591"/>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3" name="shp30">
            <a:extLst>
              <a:ext uri="{FF2B5EF4-FFF2-40B4-BE49-F238E27FC236}">
                <a16:creationId xmlns:a16="http://schemas.microsoft.com/office/drawing/2014/main" id="{ED65AE04-DED8-4867-8B5E-19EE315A3C94}"/>
              </a:ext>
            </a:extLst>
          </p:cNvPr>
          <p:cNvSpPr/>
          <p:nvPr/>
        </p:nvSpPr>
        <p:spPr>
          <a:xfrm>
            <a:off x="4713720" y="5277716"/>
            <a:ext cx="1170420" cy="828386"/>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44" name="shp31">
            <a:extLst>
              <a:ext uri="{FF2B5EF4-FFF2-40B4-BE49-F238E27FC236}">
                <a16:creationId xmlns:a16="http://schemas.microsoft.com/office/drawing/2014/main" id="{389C3DEB-BE53-4619-A8FA-C1D78E40544A}"/>
              </a:ext>
            </a:extLst>
          </p:cNvPr>
          <p:cNvSpPr/>
          <p:nvPr/>
        </p:nvSpPr>
        <p:spPr>
          <a:xfrm>
            <a:off x="4169640" y="4543137"/>
            <a:ext cx="790864" cy="1329170"/>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6" name="shp32">
            <a:extLst>
              <a:ext uri="{FF2B5EF4-FFF2-40B4-BE49-F238E27FC236}">
                <a16:creationId xmlns:a16="http://schemas.microsoft.com/office/drawing/2014/main" id="{EEB596AB-061C-442F-8D02-BF80E79BF0C6}"/>
              </a:ext>
            </a:extLst>
          </p:cNvPr>
          <p:cNvSpPr txBox="1"/>
          <p:nvPr/>
        </p:nvSpPr>
        <p:spPr>
          <a:xfrm>
            <a:off x="5068743" y="4589319"/>
            <a:ext cx="518102" cy="4632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4</a:t>
            </a:r>
            <a:endParaRPr sz="1600"/>
          </a:p>
        </p:txBody>
      </p:sp>
      <p:sp>
        <p:nvSpPr>
          <p:cNvPr id="49" name="shp34">
            <a:extLst>
              <a:ext uri="{FF2B5EF4-FFF2-40B4-BE49-F238E27FC236}">
                <a16:creationId xmlns:a16="http://schemas.microsoft.com/office/drawing/2014/main" id="{0E260B04-5640-424E-A019-4CFE36EB2860}"/>
              </a:ext>
            </a:extLst>
          </p:cNvPr>
          <p:cNvSpPr/>
          <p:nvPr/>
        </p:nvSpPr>
        <p:spPr>
          <a:xfrm>
            <a:off x="4106141" y="2733386"/>
            <a:ext cx="759114" cy="1391227"/>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0" name="shp35">
            <a:extLst>
              <a:ext uri="{FF2B5EF4-FFF2-40B4-BE49-F238E27FC236}">
                <a16:creationId xmlns:a16="http://schemas.microsoft.com/office/drawing/2014/main" id="{1B271FCB-05B8-418B-8FA0-EA0DB000FE96}"/>
              </a:ext>
            </a:extLst>
          </p:cNvPr>
          <p:cNvSpPr/>
          <p:nvPr/>
        </p:nvSpPr>
        <p:spPr>
          <a:xfrm>
            <a:off x="3258993" y="3473738"/>
            <a:ext cx="1132898" cy="764886"/>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51" name="shp36">
            <a:extLst>
              <a:ext uri="{FF2B5EF4-FFF2-40B4-BE49-F238E27FC236}">
                <a16:creationId xmlns:a16="http://schemas.microsoft.com/office/drawing/2014/main" id="{D499CCDE-0E48-4403-B25F-92C049C8CC88}"/>
              </a:ext>
            </a:extLst>
          </p:cNvPr>
          <p:cNvSpPr/>
          <p:nvPr/>
        </p:nvSpPr>
        <p:spPr>
          <a:xfrm>
            <a:off x="3258993" y="2625147"/>
            <a:ext cx="1132898" cy="766329"/>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3" name="shp37">
            <a:extLst>
              <a:ext uri="{FF2B5EF4-FFF2-40B4-BE49-F238E27FC236}">
                <a16:creationId xmlns:a16="http://schemas.microsoft.com/office/drawing/2014/main" id="{2C480349-815C-4501-A2E2-5049AF536897}"/>
              </a:ext>
            </a:extLst>
          </p:cNvPr>
          <p:cNvSpPr txBox="1"/>
          <p:nvPr/>
        </p:nvSpPr>
        <p:spPr>
          <a:xfrm>
            <a:off x="4283652" y="3213965"/>
            <a:ext cx="665307"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5</a:t>
            </a:r>
            <a:endParaRPr sz="1600"/>
          </a:p>
        </p:txBody>
      </p:sp>
      <p:sp>
        <p:nvSpPr>
          <p:cNvPr id="55" name="shp39">
            <a:extLst>
              <a:ext uri="{FF2B5EF4-FFF2-40B4-BE49-F238E27FC236}">
                <a16:creationId xmlns:a16="http://schemas.microsoft.com/office/drawing/2014/main" id="{4ED5A064-8333-42D8-9CC1-C5BD21FDE0CF}"/>
              </a:ext>
            </a:extLst>
          </p:cNvPr>
          <p:cNvSpPr txBox="1"/>
          <p:nvPr/>
        </p:nvSpPr>
        <p:spPr>
          <a:xfrm>
            <a:off x="5204191" y="2762632"/>
            <a:ext cx="1784195" cy="1332736"/>
          </a:xfrm>
          <a:prstGeom prst="rect">
            <a:avLst/>
          </a:prstGeom>
          <a:noFill/>
          <a:ln>
            <a:noFill/>
          </a:ln>
        </p:spPr>
        <p:txBody>
          <a:bodyPr spcFirstLastPara="1" wrap="square" lIns="91425" tIns="45700" rIns="91425" bIns="45700" anchor="t" anchorCtr="0">
            <a:noAutofit/>
          </a:bodyPr>
          <a:lstStyle/>
          <a:p>
            <a:pPr algn="ctr"/>
            <a:r>
              <a:rPr lang="it-IT">
                <a:cs typeface="Calibri"/>
              </a:rPr>
              <a:t>THE END</a:t>
            </a:r>
            <a:br>
              <a:rPr lang="it-IT">
                <a:cs typeface="Calibri"/>
              </a:rPr>
            </a:br>
            <a:r>
              <a:rPr lang="it-IT">
                <a:cs typeface="Calibri"/>
              </a:rPr>
              <a:t>-</a:t>
            </a:r>
            <a:br>
              <a:rPr lang="it-IT">
                <a:cs typeface="Calibri"/>
              </a:rPr>
            </a:br>
            <a:r>
              <a:rPr lang="it-IT">
                <a:cs typeface="Calibri"/>
              </a:rPr>
              <a:t>THANK YOU</a:t>
            </a:r>
          </a:p>
          <a:p>
            <a:pPr algn="ctr"/>
            <a:r>
              <a:rPr lang="it-IT">
                <a:cs typeface="Calibri"/>
              </a:rPr>
              <a:t>FOR THE ATTENTION</a:t>
            </a:r>
          </a:p>
        </p:txBody>
      </p:sp>
      <p:pic>
        <p:nvPicPr>
          <p:cNvPr id="94" name="shp46" descr="Handshake">
            <a:extLst>
              <a:ext uri="{FF2B5EF4-FFF2-40B4-BE49-F238E27FC236}">
                <a16:creationId xmlns:a16="http://schemas.microsoft.com/office/drawing/2014/main" id="{AF7AFA35-9463-41AA-83A5-8A14108AF9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789" y="1010262"/>
            <a:ext cx="516155" cy="516155"/>
          </a:xfrm>
          <a:prstGeom prst="rect">
            <a:avLst/>
          </a:prstGeom>
        </p:spPr>
      </p:pic>
      <p:pic>
        <p:nvPicPr>
          <p:cNvPr id="96" name="shp47" descr="Calligraphy Pen">
            <a:extLst>
              <a:ext uri="{FF2B5EF4-FFF2-40B4-BE49-F238E27FC236}">
                <a16:creationId xmlns:a16="http://schemas.microsoft.com/office/drawing/2014/main" id="{26F29E73-3A8A-4118-B752-33A547ED8B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651" y="1392199"/>
            <a:ext cx="516155" cy="516155"/>
          </a:xfrm>
          <a:prstGeom prst="rect">
            <a:avLst/>
          </a:prstGeom>
        </p:spPr>
      </p:pic>
      <p:pic>
        <p:nvPicPr>
          <p:cNvPr id="13" name="Elemento grafico 10" descr="Processore contorno">
            <a:extLst>
              <a:ext uri="{FF2B5EF4-FFF2-40B4-BE49-F238E27FC236}">
                <a16:creationId xmlns:a16="http://schemas.microsoft.com/office/drawing/2014/main" id="{7DF05A26-F153-500A-4969-10FF3C5C3D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531" y="2730189"/>
            <a:ext cx="561279" cy="579865"/>
          </a:xfrm>
          <a:prstGeom prst="rect">
            <a:avLst/>
          </a:prstGeom>
        </p:spPr>
      </p:pic>
      <p:pic>
        <p:nvPicPr>
          <p:cNvPr id="10" name="shp49" descr="Clipboard Partially Checked">
            <a:extLst>
              <a:ext uri="{FF2B5EF4-FFF2-40B4-BE49-F238E27FC236}">
                <a16:creationId xmlns:a16="http://schemas.microsoft.com/office/drawing/2014/main" id="{4FC6CE91-29EF-BEB6-169B-3F732796561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6302" y="4956691"/>
            <a:ext cx="516155" cy="516155"/>
          </a:xfrm>
          <a:prstGeom prst="rect">
            <a:avLst/>
          </a:prstGeom>
        </p:spPr>
      </p:pic>
      <p:pic>
        <p:nvPicPr>
          <p:cNvPr id="3" name="Graphic 2" descr="Male profile outline">
            <a:extLst>
              <a:ext uri="{FF2B5EF4-FFF2-40B4-BE49-F238E27FC236}">
                <a16:creationId xmlns:a16="http://schemas.microsoft.com/office/drawing/2014/main" id="{78D6A9D0-BA92-28DF-27E7-A4293D3F42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364" y="3570683"/>
            <a:ext cx="516155" cy="516155"/>
          </a:xfrm>
          <a:prstGeom prst="rect">
            <a:avLst/>
          </a:prstGeom>
        </p:spPr>
      </p:pic>
      <p:pic>
        <p:nvPicPr>
          <p:cNvPr id="4" name="Graphic 3" descr="Gears outline">
            <a:extLst>
              <a:ext uri="{FF2B5EF4-FFF2-40B4-BE49-F238E27FC236}">
                <a16:creationId xmlns:a16="http://schemas.microsoft.com/office/drawing/2014/main" id="{105905B6-293C-91FE-BAF9-0E5A2B2FE1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6004" y="5356151"/>
            <a:ext cx="516156" cy="516156"/>
          </a:xfrm>
          <a:prstGeom prst="rect">
            <a:avLst/>
          </a:prstGeom>
        </p:spPr>
      </p:pic>
    </p:spTree>
    <p:extLst>
      <p:ext uri="{BB962C8B-B14F-4D97-AF65-F5344CB8AC3E}">
        <p14:creationId xmlns:p14="http://schemas.microsoft.com/office/powerpoint/2010/main" val="1602636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23034 -0.7125 " pathEditMode="relative" ptsTypes="AA">
                                      <p:cBhvr>
                                        <p:cTn id="6" dur="2000" fill="hold"/>
                                        <p:tgtEl>
                                          <p:spTgt spid="2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23034 -0.7125 " pathEditMode="relative" ptsTypes="AA">
                                      <p:cBhvr>
                                        <p:cTn id="8" dur="2000" fill="hold"/>
                                        <p:tgtEl>
                                          <p:spTgt spid="23"/>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23034 -0.7125 " pathEditMode="relative" ptsTypes="AA">
                                      <p:cBhvr>
                                        <p:cTn id="10" dur="2000" fill="hold"/>
                                        <p:tgtEl>
                                          <p:spTgt spid="25"/>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23034 -0.7125 " pathEditMode="relative" ptsTypes="AA">
                                      <p:cBhvr>
                                        <p:cTn id="12" dur="2000" fill="hold"/>
                                        <p:tgtEl>
                                          <p:spTgt spid="94"/>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56615 -0.00393 " pathEditMode="relative" ptsTypes="AA">
                                      <p:cBhvr>
                                        <p:cTn id="14" dur="2000" fill="hold"/>
                                        <p:tgtEl>
                                          <p:spTgt spid="2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56615 -0.00393 " pathEditMode="relative" ptsTypes="AA">
                                      <p:cBhvr>
                                        <p:cTn id="16" dur="2000" fill="hold"/>
                                        <p:tgtEl>
                                          <p:spTgt spid="29"/>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56615 -0.00393 " pathEditMode="relative" ptsTypes="AA">
                                      <p:cBhvr>
                                        <p:cTn id="18" dur="2000" fill="hold"/>
                                        <p:tgtEl>
                                          <p:spTgt spid="30"/>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56615 -0.00393 " pathEditMode="relative" ptsTypes="AA">
                                      <p:cBhvr>
                                        <p:cTn id="20" dur="2000" fill="hold"/>
                                        <p:tgtEl>
                                          <p:spTgt spid="3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24739 0.76551 " pathEditMode="relative" ptsTypes="AA">
                                      <p:cBhvr>
                                        <p:cTn id="22" dur="2000" fill="hold"/>
                                        <p:tgtEl>
                                          <p:spTgt spid="3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24739 0.76551 " pathEditMode="relative" ptsTypes="AA">
                                      <p:cBhvr>
                                        <p:cTn id="24" dur="2000" fill="hold"/>
                                        <p:tgtEl>
                                          <p:spTgt spid="36"/>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24739 0.76551 " pathEditMode="relative" ptsTypes="AA">
                                      <p:cBhvr>
                                        <p:cTn id="26" dur="2000" fill="hold"/>
                                        <p:tgtEl>
                                          <p:spTgt spid="37"/>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24739 0.76551 " pathEditMode="relative" ptsTypes="AA">
                                      <p:cBhvr>
                                        <p:cTn id="28" dur="2000" fill="hold"/>
                                        <p:tgtEl>
                                          <p:spTgt spid="39"/>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24062 0.74792 " pathEditMode="relative" ptsTypes="AA">
                                      <p:cBhvr>
                                        <p:cTn id="30" dur="2000" fill="hold"/>
                                        <p:tgtEl>
                                          <p:spTgt spid="4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4.58333E-6 -1.11111E-6 L -0.24063 0.74792 " pathEditMode="relative" rAng="0" ptsTypes="AA">
                                      <p:cBhvr>
                                        <p:cTn id="32" dur="2000" fill="hold"/>
                                        <p:tgtEl>
                                          <p:spTgt spid="43"/>
                                        </p:tgtEl>
                                        <p:attrNameLst>
                                          <p:attrName>ppt_x</p:attrName>
                                          <p:attrName>ppt_y</p:attrName>
                                        </p:attrNameLst>
                                      </p:cBhvr>
                                      <p:rCtr x="-12031" y="37384"/>
                                    </p:animMotion>
                                  </p:childTnLst>
                                </p:cTn>
                              </p:par>
                              <p:par>
                                <p:cTn id="33" presetID="0" presetClass="path" presetSubtype="0" accel="50000" decel="50000" fill="hold" grpId="0" nodeType="withEffect">
                                  <p:stCondLst>
                                    <p:cond delay="0"/>
                                  </p:stCondLst>
                                  <p:childTnLst>
                                    <p:animMotion origin="layout" path="M 0 0 L -0.24062 0.74792 " pathEditMode="relative" ptsTypes="AA">
                                      <p:cBhvr>
                                        <p:cTn id="34" dur="2000" fill="hold"/>
                                        <p:tgtEl>
                                          <p:spTgt spid="44"/>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24062 0.74792 " pathEditMode="relative" ptsTypes="AA">
                                      <p:cBhvr>
                                        <p:cTn id="36" dur="2000" fill="hold"/>
                                        <p:tgtEl>
                                          <p:spTgt spid="46"/>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48346 0 " pathEditMode="relative" ptsTypes="AA">
                                      <p:cBhvr>
                                        <p:cTn id="38" dur="2000" fill="hold"/>
                                        <p:tgtEl>
                                          <p:spTgt spid="49"/>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48346 0 " pathEditMode="relative" ptsTypes="AA">
                                      <p:cBhvr>
                                        <p:cTn id="40" dur="2000" fill="hold"/>
                                        <p:tgtEl>
                                          <p:spTgt spid="50"/>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48346 0 " pathEditMode="relative" ptsTypes="AA">
                                      <p:cBhvr>
                                        <p:cTn id="42" dur="2000" fill="hold"/>
                                        <p:tgtEl>
                                          <p:spTgt spid="51"/>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48346 0 " pathEditMode="relative" ptsTypes="AA">
                                      <p:cBhvr>
                                        <p:cTn id="44" dur="2000" fill="hold"/>
                                        <p:tgtEl>
                                          <p:spTgt spid="53"/>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 0 L -0.23464 -0.725 " pathEditMode="relative" ptsTypes="AA">
                                      <p:cBhvr>
                                        <p:cTn id="46" dur="2000" fill="hold"/>
                                        <p:tgtEl>
                                          <p:spTgt spid="14"/>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 0 L -0.23464 -0.725 " pathEditMode="relative" ptsTypes="AA">
                                      <p:cBhvr>
                                        <p:cTn id="48" dur="2000" fill="hold"/>
                                        <p:tgtEl>
                                          <p:spTgt spid="15"/>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0 0 L -0.23464 -0.725 " pathEditMode="relative" ptsTypes="AA">
                                      <p:cBhvr>
                                        <p:cTn id="50" dur="2000" fill="hold"/>
                                        <p:tgtEl>
                                          <p:spTgt spid="16"/>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23464 -0.725 " pathEditMode="relative" ptsTypes="AA">
                                      <p:cBhvr>
                                        <p:cTn id="52" dur="2000" fill="hold"/>
                                        <p:tgtEl>
                                          <p:spTgt spid="18"/>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23464 -0.725 " pathEditMode="relative" ptsTypes="AA">
                                      <p:cBhvr>
                                        <p:cTn id="54" dur="2000" fill="hold"/>
                                        <p:tgtEl>
                                          <p:spTgt spid="96"/>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23034 -0.7125 " pathEditMode="relative" ptsTypes="AA">
                                      <p:cBhvr>
                                        <p:cTn id="56" dur="2000" fill="hold"/>
                                        <p:tgtEl>
                                          <p:spTgt spid="21"/>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4.79167E-6 2.22222E-6 L 0.55639 -0.00486 " pathEditMode="relative" rAng="0" ptsTypes="AA">
                                      <p:cBhvr>
                                        <p:cTn id="58" dur="2000" fill="hold"/>
                                        <p:tgtEl>
                                          <p:spTgt spid="13"/>
                                        </p:tgtEl>
                                        <p:attrNameLst>
                                          <p:attrName>ppt_x</p:attrName>
                                          <p:attrName>ppt_y</p:attrName>
                                        </p:attrNameLst>
                                      </p:cBhvr>
                                      <p:rCtr x="27812" y="-255"/>
                                    </p:animMotion>
                                  </p:childTnLst>
                                </p:cTn>
                              </p:par>
                              <p:par>
                                <p:cTn id="59" presetID="0" presetClass="path" presetSubtype="0" accel="50000" decel="50000" fill="hold" nodeType="withEffect">
                                  <p:stCondLst>
                                    <p:cond delay="0"/>
                                  </p:stCondLst>
                                  <p:childTnLst>
                                    <p:animMotion origin="layout" path="M -4.58333E-6 3.33333E-6 L 0.2461 0.76527 " pathEditMode="relative" rAng="0" ptsTypes="AA">
                                      <p:cBhvr>
                                        <p:cTn id="60" dur="2000" fill="hold"/>
                                        <p:tgtEl>
                                          <p:spTgt spid="10"/>
                                        </p:tgtEl>
                                        <p:attrNameLst>
                                          <p:attrName>ppt_x</p:attrName>
                                          <p:attrName>ppt_y</p:attrName>
                                        </p:attrNameLst>
                                      </p:cBhvr>
                                      <p:rCtr x="12305" y="38264"/>
                                    </p:animMotion>
                                  </p:childTnLst>
                                </p:cTn>
                              </p:par>
                              <p:par>
                                <p:cTn id="61" presetID="0" presetClass="path" presetSubtype="0" accel="50000" decel="50000" fill="hold" nodeType="withEffect">
                                  <p:stCondLst>
                                    <p:cond delay="0"/>
                                  </p:stCondLst>
                                  <p:childTnLst>
                                    <p:animMotion origin="layout" path="M -2.5E-6 3.7037E-6 L -0.47929 3.7037E-6 " pathEditMode="relative" rAng="0" ptsTypes="AA">
                                      <p:cBhvr>
                                        <p:cTn id="62" dur="2000" fill="hold"/>
                                        <p:tgtEl>
                                          <p:spTgt spid="3"/>
                                        </p:tgtEl>
                                        <p:attrNameLst>
                                          <p:attrName>ppt_x</p:attrName>
                                          <p:attrName>ppt_y</p:attrName>
                                        </p:attrNameLst>
                                      </p:cBhvr>
                                      <p:rCtr x="-23971" y="0"/>
                                    </p:animMotion>
                                  </p:childTnLst>
                                </p:cTn>
                              </p:par>
                              <p:par>
                                <p:cTn id="63" presetID="0" presetClass="path" presetSubtype="0" accel="50000" decel="50000" fill="hold" nodeType="withEffect">
                                  <p:stCondLst>
                                    <p:cond delay="0"/>
                                  </p:stCondLst>
                                  <p:childTnLst>
                                    <p:animMotion origin="layout" path="M -1.25E-6 1.48148E-6 L -0.23463 0.7375 " pathEditMode="relative" rAng="0" ptsTypes="AA">
                                      <p:cBhvr>
                                        <p:cTn id="64" dur="2000" fill="hold"/>
                                        <p:tgtEl>
                                          <p:spTgt spid="4"/>
                                        </p:tgtEl>
                                        <p:attrNameLst>
                                          <p:attrName>ppt_x</p:attrName>
                                          <p:attrName>ppt_y</p:attrName>
                                        </p:attrNameLst>
                                      </p:cBhvr>
                                      <p:rCtr x="-11732" y="36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p:bldP spid="21" grpId="0" animBg="1"/>
      <p:bldP spid="22" grpId="0" animBg="1"/>
      <p:bldP spid="23" grpId="0" animBg="1"/>
      <p:bldP spid="25" grpId="0"/>
      <p:bldP spid="28" grpId="0" animBg="1"/>
      <p:bldP spid="29" grpId="0" animBg="1"/>
      <p:bldP spid="30" grpId="0" animBg="1"/>
      <p:bldP spid="32" grpId="0"/>
      <p:bldP spid="35" grpId="0" animBg="1"/>
      <p:bldP spid="36" grpId="0" animBg="1"/>
      <p:bldP spid="37" grpId="0" animBg="1"/>
      <p:bldP spid="39" grpId="0"/>
      <p:bldP spid="42" grpId="0" animBg="1"/>
      <p:bldP spid="43" grpId="0" animBg="1"/>
      <p:bldP spid="44" grpId="0" animBg="1"/>
      <p:bldP spid="46" grpId="0"/>
      <p:bldP spid="49" grpId="0" animBg="1"/>
      <p:bldP spid="50" grpId="0" animBg="1"/>
      <p:bldP spid="51" grpId="0" animBg="1"/>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04</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138910" y="1579755"/>
            <a:ext cx="906036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ea typeface="+mn-lt"/>
                <a:cs typeface="+mn-lt"/>
              </a:rPr>
              <a:t>SHA-1 (Secure Hash </a:t>
            </a:r>
            <a:r>
              <a:rPr lang="it-IT" err="1">
                <a:ea typeface="+mn-lt"/>
                <a:cs typeface="+mn-lt"/>
              </a:rPr>
              <a:t>Algorithm</a:t>
            </a:r>
            <a:r>
              <a:rPr lang="it-IT">
                <a:ea typeface="+mn-lt"/>
                <a:cs typeface="+mn-lt"/>
              </a:rPr>
              <a:t> 1) </a:t>
            </a:r>
            <a:r>
              <a:rPr lang="it-IT" err="1">
                <a:ea typeface="+mn-lt"/>
                <a:cs typeface="+mn-lt"/>
              </a:rPr>
              <a:t>is</a:t>
            </a:r>
            <a:r>
              <a:rPr lang="it-IT">
                <a:ea typeface="+mn-lt"/>
                <a:cs typeface="+mn-lt"/>
              </a:rPr>
              <a:t> a </a:t>
            </a:r>
            <a:r>
              <a:rPr lang="it-IT" b="1" err="1">
                <a:ea typeface="+mn-lt"/>
                <a:cs typeface="+mn-lt"/>
              </a:rPr>
              <a:t>cryptographic</a:t>
            </a:r>
            <a:r>
              <a:rPr lang="it-IT" b="1">
                <a:ea typeface="+mn-lt"/>
                <a:cs typeface="+mn-lt"/>
              </a:rPr>
              <a:t> hash </a:t>
            </a:r>
            <a:r>
              <a:rPr lang="it-IT" b="1" err="1">
                <a:ea typeface="+mn-lt"/>
                <a:cs typeface="+mn-lt"/>
              </a:rPr>
              <a:t>function</a:t>
            </a:r>
            <a:r>
              <a:rPr lang="it-IT">
                <a:ea typeface="+mn-lt"/>
                <a:cs typeface="+mn-lt"/>
              </a:rPr>
              <a:t> </a:t>
            </a:r>
            <a:r>
              <a:rPr lang="it-IT" err="1">
                <a:ea typeface="+mn-lt"/>
                <a:cs typeface="+mn-lt"/>
              </a:rPr>
              <a:t>that</a:t>
            </a:r>
            <a:r>
              <a:rPr lang="it-IT">
                <a:ea typeface="+mn-lt"/>
                <a:cs typeface="+mn-lt"/>
              </a:rPr>
              <a:t> </a:t>
            </a:r>
            <a:r>
              <a:rPr lang="it-IT" err="1">
                <a:ea typeface="+mn-lt"/>
                <a:cs typeface="+mn-lt"/>
              </a:rPr>
              <a:t>processes</a:t>
            </a:r>
            <a:r>
              <a:rPr lang="it-IT">
                <a:ea typeface="+mn-lt"/>
                <a:cs typeface="+mn-lt"/>
              </a:rPr>
              <a:t> input data in </a:t>
            </a:r>
            <a:r>
              <a:rPr lang="it-IT" err="1">
                <a:ea typeface="+mn-lt"/>
                <a:cs typeface="+mn-lt"/>
              </a:rPr>
              <a:t>blocks</a:t>
            </a:r>
            <a:r>
              <a:rPr lang="it-IT">
                <a:ea typeface="+mn-lt"/>
                <a:cs typeface="+mn-lt"/>
              </a:rPr>
              <a:t>, </a:t>
            </a:r>
            <a:r>
              <a:rPr lang="it-IT" err="1">
                <a:ea typeface="+mn-lt"/>
                <a:cs typeface="+mn-lt"/>
              </a:rPr>
              <a:t>applying</a:t>
            </a:r>
            <a:r>
              <a:rPr lang="it-IT">
                <a:ea typeface="+mn-lt"/>
                <a:cs typeface="+mn-lt"/>
              </a:rPr>
              <a:t> </a:t>
            </a:r>
            <a:r>
              <a:rPr lang="it-IT" err="1">
                <a:ea typeface="+mn-lt"/>
                <a:cs typeface="+mn-lt"/>
              </a:rPr>
              <a:t>mathematical</a:t>
            </a:r>
            <a:r>
              <a:rPr lang="it-IT">
                <a:ea typeface="+mn-lt"/>
                <a:cs typeface="+mn-lt"/>
              </a:rPr>
              <a:t> </a:t>
            </a:r>
            <a:r>
              <a:rPr lang="it-IT" err="1">
                <a:ea typeface="+mn-lt"/>
                <a:cs typeface="+mn-lt"/>
              </a:rPr>
              <a:t>operations</a:t>
            </a:r>
            <a:r>
              <a:rPr lang="it-IT">
                <a:ea typeface="+mn-lt"/>
                <a:cs typeface="+mn-lt"/>
              </a:rPr>
              <a:t> and </a:t>
            </a:r>
            <a:r>
              <a:rPr lang="it-IT" err="1">
                <a:ea typeface="+mn-lt"/>
                <a:cs typeface="+mn-lt"/>
              </a:rPr>
              <a:t>transformations</a:t>
            </a:r>
            <a:r>
              <a:rPr lang="it-IT">
                <a:ea typeface="+mn-lt"/>
                <a:cs typeface="+mn-lt"/>
              </a:rPr>
              <a:t> to create a </a:t>
            </a:r>
            <a:r>
              <a:rPr lang="it-IT" err="1">
                <a:ea typeface="+mn-lt"/>
                <a:cs typeface="+mn-lt"/>
              </a:rPr>
              <a:t>fixed-length</a:t>
            </a:r>
            <a:r>
              <a:rPr lang="it-IT">
                <a:ea typeface="+mn-lt"/>
                <a:cs typeface="+mn-lt"/>
              </a:rPr>
              <a:t> 160-bit (20-byte) hash </a:t>
            </a:r>
            <a:r>
              <a:rPr lang="it-IT" err="1">
                <a:ea typeface="+mn-lt"/>
                <a:cs typeface="+mn-lt"/>
              </a:rPr>
              <a:t>value</a:t>
            </a:r>
            <a:r>
              <a:rPr lang="it-IT">
                <a:ea typeface="+mn-lt"/>
                <a:cs typeface="+mn-lt"/>
              </a:rPr>
              <a:t>. </a:t>
            </a:r>
            <a:br>
              <a:rPr lang="it-IT">
                <a:ea typeface="+mn-lt"/>
                <a:cs typeface="+mn-lt"/>
              </a:rPr>
            </a:br>
            <a:r>
              <a:rPr lang="it-IT" err="1">
                <a:ea typeface="+mn-lt"/>
                <a:cs typeface="+mn-lt"/>
              </a:rPr>
              <a:t>This</a:t>
            </a:r>
            <a:r>
              <a:rPr lang="it-IT">
                <a:ea typeface="+mn-lt"/>
                <a:cs typeface="+mn-lt"/>
              </a:rPr>
              <a:t> hash </a:t>
            </a:r>
            <a:r>
              <a:rPr lang="it-IT" err="1">
                <a:ea typeface="+mn-lt"/>
                <a:cs typeface="+mn-lt"/>
              </a:rPr>
              <a:t>value</a:t>
            </a:r>
            <a:r>
              <a:rPr lang="it-IT">
                <a:ea typeface="+mn-lt"/>
                <a:cs typeface="+mn-lt"/>
              </a:rPr>
              <a:t> </a:t>
            </a:r>
            <a:r>
              <a:rPr lang="it-IT" err="1">
                <a:ea typeface="+mn-lt"/>
                <a:cs typeface="+mn-lt"/>
              </a:rPr>
              <a:t>is</a:t>
            </a:r>
            <a:r>
              <a:rPr lang="it-IT">
                <a:ea typeface="+mn-lt"/>
                <a:cs typeface="+mn-lt"/>
              </a:rPr>
              <a:t> a </a:t>
            </a:r>
            <a:r>
              <a:rPr lang="it-IT" b="1" err="1">
                <a:ea typeface="+mn-lt"/>
                <a:cs typeface="+mn-lt"/>
              </a:rPr>
              <a:t>unique</a:t>
            </a:r>
            <a:r>
              <a:rPr lang="it-IT" b="1">
                <a:ea typeface="+mn-lt"/>
                <a:cs typeface="+mn-lt"/>
              </a:rPr>
              <a:t> </a:t>
            </a:r>
            <a:r>
              <a:rPr lang="it-IT" b="1" err="1">
                <a:ea typeface="+mn-lt"/>
                <a:cs typeface="+mn-lt"/>
              </a:rPr>
              <a:t>representation</a:t>
            </a:r>
            <a:r>
              <a:rPr lang="it-IT">
                <a:ea typeface="+mn-lt"/>
                <a:cs typeface="+mn-lt"/>
              </a:rPr>
              <a:t> of the input data and </a:t>
            </a:r>
            <a:r>
              <a:rPr lang="it-IT" err="1">
                <a:ea typeface="+mn-lt"/>
                <a:cs typeface="+mn-lt"/>
              </a:rPr>
              <a:t>is</a:t>
            </a:r>
            <a:r>
              <a:rPr lang="it-IT">
                <a:ea typeface="+mn-lt"/>
                <a:cs typeface="+mn-lt"/>
              </a:rPr>
              <a:t> </a:t>
            </a:r>
            <a:r>
              <a:rPr lang="it-IT" err="1">
                <a:ea typeface="+mn-lt"/>
                <a:cs typeface="+mn-lt"/>
              </a:rPr>
              <a:t>used</a:t>
            </a:r>
            <a:r>
              <a:rPr lang="it-IT">
                <a:ea typeface="+mn-lt"/>
                <a:cs typeface="+mn-lt"/>
              </a:rPr>
              <a:t> for data </a:t>
            </a:r>
            <a:r>
              <a:rPr lang="it-IT" err="1">
                <a:ea typeface="+mn-lt"/>
                <a:cs typeface="+mn-lt"/>
              </a:rPr>
              <a:t>verification</a:t>
            </a:r>
            <a:r>
              <a:rPr lang="it-IT">
                <a:ea typeface="+mn-lt"/>
                <a:cs typeface="+mn-lt"/>
              </a:rPr>
              <a:t> and </a:t>
            </a:r>
            <a:r>
              <a:rPr lang="it-IT" err="1">
                <a:ea typeface="+mn-lt"/>
                <a:cs typeface="+mn-lt"/>
              </a:rPr>
              <a:t>integrity</a:t>
            </a:r>
            <a:r>
              <a:rPr lang="it-IT">
                <a:ea typeface="+mn-lt"/>
                <a:cs typeface="+mn-lt"/>
              </a:rPr>
              <a:t> </a:t>
            </a:r>
            <a:r>
              <a:rPr lang="it-IT" err="1">
                <a:ea typeface="+mn-lt"/>
                <a:cs typeface="+mn-lt"/>
              </a:rPr>
              <a:t>purposes</a:t>
            </a:r>
            <a:r>
              <a:rPr lang="it-IT">
                <a:ea typeface="+mn-lt"/>
                <a:cs typeface="+mn-lt"/>
              </a:rPr>
              <a:t>.</a:t>
            </a:r>
          </a:p>
          <a:p>
            <a:pPr marL="285750" indent="-285750">
              <a:buFont typeface="Arial"/>
              <a:buChar char="•"/>
            </a:pPr>
            <a:endParaRPr lang="it-IT">
              <a:ea typeface="+mn-lt"/>
              <a:cs typeface="+mn-lt"/>
            </a:endParaRPr>
          </a:p>
        </p:txBody>
      </p:sp>
      <p:pic>
        <p:nvPicPr>
          <p:cNvPr id="1026" name="Picture 2" descr="Hash Algorithm Comparison: MD5, SHA-1, SHA-2 &amp; SHA-3">
            <a:extLst>
              <a:ext uri="{FF2B5EF4-FFF2-40B4-BE49-F238E27FC236}">
                <a16:creationId xmlns:a16="http://schemas.microsoft.com/office/drawing/2014/main" id="{CE12B50A-7999-18F4-8B85-4F9BD6B6B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870" y="2974774"/>
            <a:ext cx="3627037" cy="3484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uting Cryptographic Hashes for Cyclic Dependencies">
            <a:extLst>
              <a:ext uri="{FF2B5EF4-FFF2-40B4-BE49-F238E27FC236}">
                <a16:creationId xmlns:a16="http://schemas.microsoft.com/office/drawing/2014/main" id="{A5B94B64-31BA-0B5C-8B60-D79E3D92AD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071"/>
          <a:stretch/>
        </p:blipFill>
        <p:spPr bwMode="auto">
          <a:xfrm>
            <a:off x="1600900" y="3335665"/>
            <a:ext cx="1795443" cy="31342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omputing Cryptographic Hashes for Cyclic Dependencies">
            <a:extLst>
              <a:ext uri="{FF2B5EF4-FFF2-40B4-BE49-F238E27FC236}">
                <a16:creationId xmlns:a16="http://schemas.microsoft.com/office/drawing/2014/main" id="{8B3BAD63-D204-1FE6-7A59-FD5C496F78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930" r="40567"/>
          <a:stretch/>
        </p:blipFill>
        <p:spPr bwMode="auto">
          <a:xfrm>
            <a:off x="3396344" y="3335665"/>
            <a:ext cx="1654628" cy="3134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mputing Cryptographic Hashes for Cyclic Dependencies">
            <a:extLst>
              <a:ext uri="{FF2B5EF4-FFF2-40B4-BE49-F238E27FC236}">
                <a16:creationId xmlns:a16="http://schemas.microsoft.com/office/drawing/2014/main" id="{9BA49363-E59D-7198-F959-F380B6C3FF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433"/>
          <a:stretch/>
        </p:blipFill>
        <p:spPr bwMode="auto">
          <a:xfrm>
            <a:off x="5050972" y="3335665"/>
            <a:ext cx="2354914" cy="313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92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4500"/>
                            </p:stCondLst>
                            <p:childTnLst>
                              <p:par>
                                <p:cTn id="17" presetID="10" presetClass="entr" presetSubtype="0" fill="hold" nodeType="afterEffect">
                                  <p:stCondLst>
                                    <p:cond delay="100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05</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369542" y="1579755"/>
            <a:ext cx="384075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it-IT" sz="1800" b="1">
                <a:latin typeface="Calibri"/>
                <a:cs typeface="Calibri"/>
              </a:rPr>
              <a:t>Driver </a:t>
            </a:r>
            <a:r>
              <a:rPr lang="it-IT" sz="1800" b="1" err="1">
                <a:latin typeface="Calibri"/>
                <a:cs typeface="Calibri"/>
              </a:rPr>
              <a:t>applications</a:t>
            </a:r>
            <a:r>
              <a:rPr lang="it-IT" sz="1800" b="1">
                <a:latin typeface="Calibri"/>
                <a:cs typeface="Calibri"/>
              </a:rPr>
              <a:t> </a:t>
            </a:r>
            <a:r>
              <a:rPr lang="it-IT" sz="1800">
                <a:latin typeface="Calibri"/>
                <a:cs typeface="Calibri"/>
              </a:rPr>
              <a:t>act </a:t>
            </a:r>
            <a:r>
              <a:rPr lang="it-IT" sz="1800" err="1">
                <a:latin typeface="Calibri"/>
                <a:cs typeface="Calibri"/>
              </a:rPr>
              <a:t>as</a:t>
            </a:r>
            <a:r>
              <a:rPr lang="it-IT" sz="1800">
                <a:latin typeface="Calibri"/>
                <a:cs typeface="Calibri"/>
              </a:rPr>
              <a:t> </a:t>
            </a:r>
            <a:r>
              <a:rPr lang="it-IT" sz="1800" err="1">
                <a:latin typeface="Calibri"/>
                <a:cs typeface="Calibri"/>
              </a:rPr>
              <a:t>intermediaries</a:t>
            </a:r>
            <a:r>
              <a:rPr lang="it-IT" sz="1800">
                <a:latin typeface="Calibri"/>
                <a:cs typeface="Calibri"/>
              </a:rPr>
              <a:t> </a:t>
            </a:r>
            <a:r>
              <a:rPr lang="it-IT" sz="1800" err="1">
                <a:latin typeface="Calibri"/>
                <a:cs typeface="Calibri"/>
              </a:rPr>
              <a:t>between</a:t>
            </a:r>
            <a:r>
              <a:rPr lang="it-IT" sz="1800">
                <a:latin typeface="Calibri"/>
                <a:cs typeface="Calibri"/>
              </a:rPr>
              <a:t> an </a:t>
            </a:r>
            <a:r>
              <a:rPr lang="it-IT" sz="1800" err="1">
                <a:latin typeface="Calibri"/>
                <a:cs typeface="Calibri"/>
              </a:rPr>
              <a:t>operating</a:t>
            </a:r>
            <a:r>
              <a:rPr lang="it-IT" sz="1800">
                <a:latin typeface="Calibri"/>
                <a:cs typeface="Calibri"/>
              </a:rPr>
              <a:t> system and hardware </a:t>
            </a:r>
            <a:r>
              <a:rPr lang="it-IT" sz="1800" err="1">
                <a:latin typeface="Calibri"/>
                <a:cs typeface="Calibri"/>
              </a:rPr>
              <a:t>components</a:t>
            </a:r>
            <a:r>
              <a:rPr lang="it-IT" sz="1800">
                <a:latin typeface="Calibri"/>
                <a:cs typeface="Calibri"/>
              </a:rPr>
              <a:t>, </a:t>
            </a:r>
            <a:r>
              <a:rPr lang="it-IT" sz="1800" err="1">
                <a:latin typeface="Calibri"/>
                <a:cs typeface="Calibri"/>
              </a:rPr>
              <a:t>ensuring</a:t>
            </a:r>
            <a:r>
              <a:rPr lang="it-IT" sz="1800">
                <a:latin typeface="Calibri"/>
                <a:cs typeface="Calibri"/>
              </a:rPr>
              <a:t> </a:t>
            </a:r>
            <a:r>
              <a:rPr lang="it-IT" sz="1800" err="1">
                <a:latin typeface="Calibri"/>
                <a:cs typeface="Calibri"/>
              </a:rPr>
              <a:t>effective</a:t>
            </a:r>
            <a:r>
              <a:rPr lang="it-IT" sz="1800">
                <a:latin typeface="Calibri"/>
                <a:cs typeface="Calibri"/>
              </a:rPr>
              <a:t> </a:t>
            </a:r>
            <a:r>
              <a:rPr lang="it-IT" sz="1800" err="1">
                <a:latin typeface="Calibri"/>
                <a:cs typeface="Calibri"/>
              </a:rPr>
              <a:t>communication</a:t>
            </a:r>
            <a:r>
              <a:rPr lang="it-IT" sz="1800">
                <a:latin typeface="Calibri"/>
                <a:cs typeface="Calibri"/>
              </a:rPr>
              <a:t> and </a:t>
            </a:r>
            <a:r>
              <a:rPr lang="it-IT" sz="1800" err="1">
                <a:latin typeface="Calibri"/>
                <a:cs typeface="Calibri"/>
              </a:rPr>
              <a:t>enabling</a:t>
            </a:r>
            <a:r>
              <a:rPr lang="it-IT" sz="1800">
                <a:latin typeface="Calibri"/>
                <a:cs typeface="Calibri"/>
              </a:rPr>
              <a:t> </a:t>
            </a:r>
            <a:r>
              <a:rPr lang="it-IT" sz="1800" err="1">
                <a:latin typeface="Calibri"/>
                <a:cs typeface="Calibri"/>
              </a:rPr>
              <a:t>optimal</a:t>
            </a:r>
            <a:r>
              <a:rPr lang="it-IT" sz="1800">
                <a:latin typeface="Calibri"/>
                <a:cs typeface="Calibri"/>
              </a:rPr>
              <a:t> hardware </a:t>
            </a:r>
            <a:r>
              <a:rPr lang="it-IT" sz="1800" err="1">
                <a:latin typeface="Calibri"/>
                <a:cs typeface="Calibri"/>
              </a:rPr>
              <a:t>utilization</a:t>
            </a:r>
            <a:r>
              <a:rPr lang="it-IT" sz="1800">
                <a:latin typeface="Calibri"/>
                <a:cs typeface="Calibri"/>
              </a:rPr>
              <a:t> for users.</a:t>
            </a:r>
          </a:p>
          <a:p>
            <a:endParaRPr lang="it-IT">
              <a:latin typeface="Calibri"/>
              <a:cs typeface="Calibri"/>
            </a:endParaRPr>
          </a:p>
          <a:p>
            <a:pPr marL="285750" indent="-285750">
              <a:buFont typeface="Arial" panose="020B0604020202020204" pitchFamily="34" charset="0"/>
              <a:buChar char="•"/>
            </a:pPr>
            <a:r>
              <a:rPr lang="it-IT">
                <a:ea typeface="+mn-lt"/>
                <a:cs typeface="+mn-lt"/>
              </a:rPr>
              <a:t>The </a:t>
            </a:r>
            <a:r>
              <a:rPr lang="it-IT" err="1">
                <a:ea typeface="+mn-lt"/>
                <a:cs typeface="+mn-lt"/>
              </a:rPr>
              <a:t>instructions</a:t>
            </a:r>
            <a:r>
              <a:rPr lang="it-IT">
                <a:ea typeface="+mn-lt"/>
                <a:cs typeface="+mn-lt"/>
              </a:rPr>
              <a:t> </a:t>
            </a:r>
            <a:r>
              <a:rPr lang="it-IT" err="1">
                <a:ea typeface="+mn-lt"/>
                <a:cs typeface="+mn-lt"/>
              </a:rPr>
              <a:t>requested</a:t>
            </a:r>
            <a:r>
              <a:rPr lang="it-IT">
                <a:ea typeface="+mn-lt"/>
                <a:cs typeface="+mn-lt"/>
              </a:rPr>
              <a:t> by the user </a:t>
            </a:r>
            <a:r>
              <a:rPr lang="it-IT" err="1">
                <a:ea typeface="+mn-lt"/>
                <a:cs typeface="+mn-lt"/>
              </a:rPr>
              <a:t>through</a:t>
            </a:r>
            <a:r>
              <a:rPr lang="it-IT">
                <a:ea typeface="+mn-lt"/>
                <a:cs typeface="+mn-lt"/>
              </a:rPr>
              <a:t> the user </a:t>
            </a:r>
            <a:r>
              <a:rPr lang="it-IT" err="1">
                <a:ea typeface="+mn-lt"/>
                <a:cs typeface="+mn-lt"/>
              </a:rPr>
              <a:t>application</a:t>
            </a:r>
            <a:r>
              <a:rPr lang="it-IT">
                <a:ea typeface="+mn-lt"/>
                <a:cs typeface="+mn-lt"/>
              </a:rPr>
              <a:t> are </a:t>
            </a:r>
            <a:r>
              <a:rPr lang="it-IT" b="1" err="1">
                <a:ea typeface="+mn-lt"/>
                <a:cs typeface="+mn-lt"/>
              </a:rPr>
              <a:t>translated</a:t>
            </a:r>
            <a:r>
              <a:rPr lang="it-IT" b="1">
                <a:ea typeface="+mn-lt"/>
                <a:cs typeface="+mn-lt"/>
              </a:rPr>
              <a:t> </a:t>
            </a:r>
            <a:r>
              <a:rPr lang="it-IT" b="1" err="1">
                <a:ea typeface="+mn-lt"/>
                <a:cs typeface="+mn-lt"/>
              </a:rPr>
              <a:t>into</a:t>
            </a:r>
            <a:r>
              <a:rPr lang="it-IT" b="1">
                <a:ea typeface="+mn-lt"/>
                <a:cs typeface="+mn-lt"/>
              </a:rPr>
              <a:t> hardware </a:t>
            </a:r>
            <a:r>
              <a:rPr lang="it-IT" b="1" err="1">
                <a:ea typeface="+mn-lt"/>
                <a:cs typeface="+mn-lt"/>
              </a:rPr>
              <a:t>operations</a:t>
            </a:r>
            <a:r>
              <a:rPr lang="it-IT">
                <a:ea typeface="+mn-lt"/>
                <a:cs typeface="+mn-lt"/>
              </a:rPr>
              <a:t> </a:t>
            </a:r>
            <a:r>
              <a:rPr lang="it-IT" err="1">
                <a:ea typeface="+mn-lt"/>
                <a:cs typeface="+mn-lt"/>
              </a:rPr>
              <a:t>that</a:t>
            </a:r>
            <a:r>
              <a:rPr lang="it-IT">
                <a:ea typeface="+mn-lt"/>
                <a:cs typeface="+mn-lt"/>
              </a:rPr>
              <a:t> </a:t>
            </a:r>
            <a:r>
              <a:rPr lang="it-IT" err="1">
                <a:ea typeface="+mn-lt"/>
                <a:cs typeface="+mn-lt"/>
              </a:rPr>
              <a:t>perform</a:t>
            </a:r>
            <a:r>
              <a:rPr lang="it-IT">
                <a:ea typeface="+mn-lt"/>
                <a:cs typeface="+mn-lt"/>
              </a:rPr>
              <a:t> </a:t>
            </a:r>
            <a:r>
              <a:rPr lang="it-IT" err="1">
                <a:ea typeface="+mn-lt"/>
                <a:cs typeface="+mn-lt"/>
              </a:rPr>
              <a:t>specific</a:t>
            </a:r>
            <a:r>
              <a:rPr lang="it-IT">
                <a:ea typeface="+mn-lt"/>
                <a:cs typeface="+mn-lt"/>
              </a:rPr>
              <a:t> </a:t>
            </a:r>
            <a:r>
              <a:rPr lang="it-IT" err="1">
                <a:ea typeface="+mn-lt"/>
                <a:cs typeface="+mn-lt"/>
              </a:rPr>
              <a:t>functions</a:t>
            </a:r>
            <a:r>
              <a:rPr lang="it-IT">
                <a:ea typeface="+mn-lt"/>
                <a:cs typeface="+mn-lt"/>
              </a:rPr>
              <a:t>. </a:t>
            </a:r>
            <a:r>
              <a:rPr lang="it-IT" err="1">
                <a:ea typeface="+mn-lt"/>
                <a:cs typeface="+mn-lt"/>
              </a:rPr>
              <a:t>This</a:t>
            </a:r>
            <a:r>
              <a:rPr lang="it-IT">
                <a:ea typeface="+mn-lt"/>
                <a:cs typeface="+mn-lt"/>
              </a:rPr>
              <a:t> </a:t>
            </a:r>
            <a:r>
              <a:rPr lang="it-IT" err="1">
                <a:ea typeface="+mn-lt"/>
                <a:cs typeface="+mn-lt"/>
              </a:rPr>
              <a:t>is</a:t>
            </a:r>
            <a:r>
              <a:rPr lang="it-IT">
                <a:ea typeface="+mn-lt"/>
                <a:cs typeface="+mn-lt"/>
              </a:rPr>
              <a:t> a </a:t>
            </a:r>
            <a:r>
              <a:rPr lang="it-IT" err="1">
                <a:ea typeface="+mn-lt"/>
                <a:cs typeface="+mn-lt"/>
              </a:rPr>
              <a:t>necessary</a:t>
            </a:r>
            <a:r>
              <a:rPr lang="it-IT">
                <a:ea typeface="+mn-lt"/>
                <a:cs typeface="+mn-lt"/>
              </a:rPr>
              <a:t> job to make custom input/output </a:t>
            </a:r>
            <a:r>
              <a:rPr lang="it-IT" err="1">
                <a:ea typeface="+mn-lt"/>
                <a:cs typeface="+mn-lt"/>
              </a:rPr>
              <a:t>communicate</a:t>
            </a:r>
            <a:r>
              <a:rPr lang="it-IT">
                <a:ea typeface="+mn-lt"/>
                <a:cs typeface="+mn-lt"/>
              </a:rPr>
              <a:t> with the processor or micro-controller </a:t>
            </a:r>
            <a:r>
              <a:rPr lang="it-IT" err="1">
                <a:ea typeface="+mn-lt"/>
                <a:cs typeface="+mn-lt"/>
              </a:rPr>
              <a:t>used</a:t>
            </a:r>
            <a:r>
              <a:rPr lang="it-IT">
                <a:ea typeface="+mn-lt"/>
                <a:cs typeface="+mn-lt"/>
              </a:rPr>
              <a:t> </a:t>
            </a:r>
            <a:r>
              <a:rPr lang="it-IT" err="1">
                <a:ea typeface="+mn-lt"/>
                <a:cs typeface="+mn-lt"/>
              </a:rPr>
              <a:t>at</a:t>
            </a:r>
            <a:r>
              <a:rPr lang="it-IT">
                <a:ea typeface="+mn-lt"/>
                <a:cs typeface="+mn-lt"/>
              </a:rPr>
              <a:t> </a:t>
            </a:r>
            <a:r>
              <a:rPr lang="it-IT" err="1">
                <a:ea typeface="+mn-lt"/>
                <a:cs typeface="+mn-lt"/>
              </a:rPr>
              <a:t>that</a:t>
            </a:r>
            <a:r>
              <a:rPr lang="it-IT">
                <a:ea typeface="+mn-lt"/>
                <a:cs typeface="+mn-lt"/>
              </a:rPr>
              <a:t> time.</a:t>
            </a:r>
          </a:p>
          <a:p>
            <a:endParaRPr lang="it-IT">
              <a:latin typeface="Calibri"/>
              <a:cs typeface="Calibri"/>
            </a:endParaRPr>
          </a:p>
          <a:p>
            <a:pPr marL="285750" indent="-285750">
              <a:buFont typeface="Arial"/>
              <a:buChar char="•"/>
            </a:pPr>
            <a:endParaRPr lang="it-IT">
              <a:ea typeface="+mn-lt"/>
              <a:cs typeface="+mn-lt"/>
            </a:endParaRPr>
          </a:p>
        </p:txBody>
      </p:sp>
      <p:pic>
        <p:nvPicPr>
          <p:cNvPr id="11" name="Immagine 10" descr="Immagine che contiene testo, schermata, Carattere, cerchio&#10;&#10;Descrizione generata automaticamente">
            <a:extLst>
              <a:ext uri="{FF2B5EF4-FFF2-40B4-BE49-F238E27FC236}">
                <a16:creationId xmlns:a16="http://schemas.microsoft.com/office/drawing/2014/main" id="{EF5E1F56-5303-22B9-05DC-7A152A1A2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841" y="1579755"/>
            <a:ext cx="2475709" cy="4341313"/>
          </a:xfrm>
          <a:prstGeom prst="rect">
            <a:avLst/>
          </a:prstGeom>
        </p:spPr>
      </p:pic>
    </p:spTree>
    <p:extLst>
      <p:ext uri="{BB962C8B-B14F-4D97-AF65-F5344CB8AC3E}">
        <p14:creationId xmlns:p14="http://schemas.microsoft.com/office/powerpoint/2010/main" val="154746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06</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128024" y="1579755"/>
            <a:ext cx="906036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ea typeface="+mn-lt"/>
                <a:cs typeface="+mn-lt"/>
              </a:rPr>
              <a:t>The </a:t>
            </a:r>
            <a:r>
              <a:rPr lang="it-IT" b="1">
                <a:ea typeface="+mn-lt"/>
                <a:cs typeface="+mn-lt"/>
              </a:rPr>
              <a:t>PYNQ-Z2</a:t>
            </a:r>
            <a:r>
              <a:rPr lang="it-IT">
                <a:ea typeface="+mn-lt"/>
                <a:cs typeface="+mn-lt"/>
              </a:rPr>
              <a:t> </a:t>
            </a:r>
            <a:r>
              <a:rPr lang="it-IT" err="1">
                <a:ea typeface="+mn-lt"/>
                <a:cs typeface="+mn-lt"/>
              </a:rPr>
              <a:t>is</a:t>
            </a:r>
            <a:r>
              <a:rPr lang="it-IT">
                <a:ea typeface="+mn-lt"/>
                <a:cs typeface="+mn-lt"/>
              </a:rPr>
              <a:t> a </a:t>
            </a:r>
            <a:r>
              <a:rPr lang="it-IT" err="1">
                <a:ea typeface="+mn-lt"/>
                <a:cs typeface="+mn-lt"/>
              </a:rPr>
              <a:t>development</a:t>
            </a:r>
            <a:r>
              <a:rPr lang="it-IT">
                <a:ea typeface="+mn-lt"/>
                <a:cs typeface="+mn-lt"/>
              </a:rPr>
              <a:t> board </a:t>
            </a:r>
            <a:r>
              <a:rPr lang="it-IT" err="1">
                <a:ea typeface="+mn-lt"/>
                <a:cs typeface="+mn-lt"/>
              </a:rPr>
              <a:t>designed</a:t>
            </a:r>
            <a:r>
              <a:rPr lang="it-IT">
                <a:ea typeface="+mn-lt"/>
                <a:cs typeface="+mn-lt"/>
              </a:rPr>
              <a:t> for embedded systems and </a:t>
            </a:r>
            <a:r>
              <a:rPr lang="it-IT" err="1">
                <a:ea typeface="+mn-lt"/>
                <a:cs typeface="+mn-lt"/>
              </a:rPr>
              <a:t>digital</a:t>
            </a:r>
            <a:r>
              <a:rPr lang="it-IT">
                <a:ea typeface="+mn-lt"/>
                <a:cs typeface="+mn-lt"/>
              </a:rPr>
              <a:t> design projects. The PYNQ-Z2 board features a </a:t>
            </a:r>
            <a:r>
              <a:rPr lang="it-IT" err="1">
                <a:ea typeface="+mn-lt"/>
                <a:cs typeface="+mn-lt"/>
              </a:rPr>
              <a:t>Xilinx</a:t>
            </a:r>
            <a:r>
              <a:rPr lang="it-IT">
                <a:ea typeface="+mn-lt"/>
                <a:cs typeface="+mn-lt"/>
              </a:rPr>
              <a:t> Zynq-7000 system-on-chip (</a:t>
            </a:r>
            <a:r>
              <a:rPr lang="it-IT" err="1">
                <a:ea typeface="+mn-lt"/>
                <a:cs typeface="+mn-lt"/>
              </a:rPr>
              <a:t>SoC</a:t>
            </a:r>
            <a:r>
              <a:rPr lang="it-IT">
                <a:ea typeface="+mn-lt"/>
                <a:cs typeface="+mn-lt"/>
              </a:rPr>
              <a:t>), </a:t>
            </a:r>
            <a:r>
              <a:rPr lang="it-IT" err="1">
                <a:ea typeface="+mn-lt"/>
                <a:cs typeface="+mn-lt"/>
              </a:rPr>
              <a:t>which</a:t>
            </a:r>
            <a:r>
              <a:rPr lang="it-IT">
                <a:ea typeface="+mn-lt"/>
                <a:cs typeface="+mn-lt"/>
              </a:rPr>
              <a:t> combines a dual-core ARM Cortex-A9 processor with </a:t>
            </a:r>
            <a:r>
              <a:rPr lang="it-IT" err="1">
                <a:ea typeface="+mn-lt"/>
                <a:cs typeface="+mn-lt"/>
              </a:rPr>
              <a:t>programmable</a:t>
            </a:r>
            <a:r>
              <a:rPr lang="it-IT">
                <a:ea typeface="+mn-lt"/>
                <a:cs typeface="+mn-lt"/>
              </a:rPr>
              <a:t> </a:t>
            </a:r>
            <a:r>
              <a:rPr lang="it-IT" err="1">
                <a:ea typeface="+mn-lt"/>
                <a:cs typeface="+mn-lt"/>
              </a:rPr>
              <a:t>logic</a:t>
            </a:r>
            <a:r>
              <a:rPr lang="it-IT">
                <a:ea typeface="+mn-lt"/>
                <a:cs typeface="+mn-lt"/>
              </a:rPr>
              <a:t> (FPGA).</a:t>
            </a:r>
          </a:p>
          <a:p>
            <a:pPr marL="285750" indent="-285750">
              <a:buFont typeface="Arial"/>
              <a:buChar char="•"/>
            </a:pPr>
            <a:endParaRPr lang="it-IT">
              <a:ea typeface="+mn-lt"/>
              <a:cs typeface="+mn-lt"/>
            </a:endParaRPr>
          </a:p>
          <a:p>
            <a:pPr marL="285750" indent="-285750">
              <a:buFont typeface="Arial"/>
              <a:buChar char="•"/>
            </a:pPr>
            <a:r>
              <a:rPr lang="it-IT">
                <a:ea typeface="+mn-lt"/>
                <a:cs typeface="+mn-lt"/>
              </a:rPr>
              <a:t>To </a:t>
            </a:r>
            <a:r>
              <a:rPr lang="it-IT" err="1">
                <a:ea typeface="+mn-lt"/>
                <a:cs typeface="+mn-lt"/>
              </a:rPr>
              <a:t>enhance</a:t>
            </a:r>
            <a:r>
              <a:rPr lang="it-IT">
                <a:ea typeface="+mn-lt"/>
                <a:cs typeface="+mn-lt"/>
              </a:rPr>
              <a:t> the performance, </a:t>
            </a:r>
            <a:r>
              <a:rPr lang="it-IT" err="1">
                <a:ea typeface="+mn-lt"/>
                <a:cs typeface="+mn-lt"/>
              </a:rPr>
              <a:t>it's</a:t>
            </a:r>
            <a:r>
              <a:rPr lang="it-IT">
                <a:ea typeface="+mn-lt"/>
                <a:cs typeface="+mn-lt"/>
              </a:rPr>
              <a:t> </a:t>
            </a:r>
            <a:r>
              <a:rPr lang="it-IT" err="1">
                <a:ea typeface="+mn-lt"/>
                <a:cs typeface="+mn-lt"/>
              </a:rPr>
              <a:t>essential</a:t>
            </a:r>
            <a:r>
              <a:rPr lang="it-IT">
                <a:ea typeface="+mn-lt"/>
                <a:cs typeface="+mn-lt"/>
              </a:rPr>
              <a:t> to incorporate an </a:t>
            </a:r>
            <a:r>
              <a:rPr lang="it-IT" err="1">
                <a:ea typeface="+mn-lt"/>
                <a:cs typeface="+mn-lt"/>
              </a:rPr>
              <a:t>independently</a:t>
            </a:r>
            <a:r>
              <a:rPr lang="it-IT">
                <a:ea typeface="+mn-lt"/>
                <a:cs typeface="+mn-lt"/>
              </a:rPr>
              <a:t> </a:t>
            </a:r>
            <a:r>
              <a:rPr lang="it-IT" err="1">
                <a:ea typeface="+mn-lt"/>
                <a:cs typeface="+mn-lt"/>
              </a:rPr>
              <a:t>developed</a:t>
            </a:r>
            <a:r>
              <a:rPr lang="it-IT">
                <a:ea typeface="+mn-lt"/>
                <a:cs typeface="+mn-lt"/>
              </a:rPr>
              <a:t> </a:t>
            </a:r>
            <a:r>
              <a:rPr lang="it-IT" err="1">
                <a:ea typeface="+mn-lt"/>
                <a:cs typeface="+mn-lt"/>
              </a:rPr>
              <a:t>block</a:t>
            </a:r>
            <a:r>
              <a:rPr lang="it-IT">
                <a:ea typeface="+mn-lt"/>
                <a:cs typeface="+mn-lt"/>
              </a:rPr>
              <a:t>, </a:t>
            </a:r>
            <a:r>
              <a:rPr lang="it-IT" err="1">
                <a:ea typeface="+mn-lt"/>
                <a:cs typeface="+mn-lt"/>
              </a:rPr>
              <a:t>known</a:t>
            </a:r>
            <a:r>
              <a:rPr lang="it-IT">
                <a:ea typeface="+mn-lt"/>
                <a:cs typeface="+mn-lt"/>
              </a:rPr>
              <a:t> </a:t>
            </a:r>
            <a:r>
              <a:rPr lang="it-IT" err="1">
                <a:ea typeface="+mn-lt"/>
                <a:cs typeface="+mn-lt"/>
              </a:rPr>
              <a:t>as</a:t>
            </a:r>
            <a:r>
              <a:rPr lang="it-IT">
                <a:ea typeface="+mn-lt"/>
                <a:cs typeface="+mn-lt"/>
              </a:rPr>
              <a:t> a </a:t>
            </a:r>
            <a:r>
              <a:rPr lang="it-IT" b="1">
                <a:ea typeface="+mn-lt"/>
                <a:cs typeface="+mn-lt"/>
              </a:rPr>
              <a:t>Hardware Accelerator</a:t>
            </a:r>
            <a:r>
              <a:rPr lang="it-IT">
                <a:ea typeface="+mn-lt"/>
                <a:cs typeface="+mn-lt"/>
              </a:rPr>
              <a:t>.</a:t>
            </a:r>
          </a:p>
          <a:p>
            <a:endParaRPr lang="it-IT" b="1">
              <a:ea typeface="+mn-lt"/>
              <a:cs typeface="+mn-lt"/>
            </a:endParaRPr>
          </a:p>
          <a:p>
            <a:pPr marL="285750" indent="-285750">
              <a:buFont typeface="Arial"/>
              <a:buChar char="•"/>
            </a:pPr>
            <a:r>
              <a:rPr lang="it-IT">
                <a:ea typeface="+mn-lt"/>
                <a:cs typeface="+mn-lt"/>
              </a:rPr>
              <a:t>To </a:t>
            </a:r>
            <a:r>
              <a:rPr lang="it-IT" err="1">
                <a:ea typeface="+mn-lt"/>
                <a:cs typeface="+mn-lt"/>
              </a:rPr>
              <a:t>connect</a:t>
            </a:r>
            <a:r>
              <a:rPr lang="it-IT">
                <a:ea typeface="+mn-lt"/>
                <a:cs typeface="+mn-lt"/>
              </a:rPr>
              <a:t> </a:t>
            </a:r>
            <a:r>
              <a:rPr lang="it-IT" err="1">
                <a:ea typeface="+mn-lt"/>
                <a:cs typeface="+mn-lt"/>
              </a:rPr>
              <a:t>this</a:t>
            </a:r>
            <a:r>
              <a:rPr lang="it-IT">
                <a:ea typeface="+mn-lt"/>
                <a:cs typeface="+mn-lt"/>
              </a:rPr>
              <a:t> </a:t>
            </a:r>
            <a:r>
              <a:rPr lang="it-IT" err="1">
                <a:ea typeface="+mn-lt"/>
                <a:cs typeface="+mn-lt"/>
              </a:rPr>
              <a:t>block</a:t>
            </a:r>
            <a:r>
              <a:rPr lang="it-IT">
                <a:ea typeface="+mn-lt"/>
                <a:cs typeface="+mn-lt"/>
              </a:rPr>
              <a:t> with the CPU of the board an open standard  </a:t>
            </a:r>
            <a:r>
              <a:rPr lang="it-IT" err="1">
                <a:ea typeface="+mn-lt"/>
                <a:cs typeface="+mn-lt"/>
              </a:rPr>
              <a:t>is</a:t>
            </a:r>
            <a:r>
              <a:rPr lang="it-IT">
                <a:ea typeface="+mn-lt"/>
                <a:cs typeface="+mn-lt"/>
              </a:rPr>
              <a:t> </a:t>
            </a:r>
            <a:r>
              <a:rPr lang="it-IT" err="1">
                <a:ea typeface="+mn-lt"/>
                <a:cs typeface="+mn-lt"/>
              </a:rPr>
              <a:t>used</a:t>
            </a:r>
            <a:r>
              <a:rPr lang="it-IT">
                <a:ea typeface="+mn-lt"/>
                <a:cs typeface="+mn-lt"/>
              </a:rPr>
              <a:t> </a:t>
            </a:r>
            <a:r>
              <a:rPr lang="it-IT" err="1">
                <a:ea typeface="+mn-lt"/>
                <a:cs typeface="+mn-lt"/>
              </a:rPr>
              <a:t>developed</a:t>
            </a:r>
            <a:r>
              <a:rPr lang="it-IT">
                <a:ea typeface="+mn-lt"/>
                <a:cs typeface="+mn-lt"/>
              </a:rPr>
              <a:t> </a:t>
            </a:r>
            <a:r>
              <a:rPr lang="it-IT" err="1">
                <a:ea typeface="+mn-lt"/>
                <a:cs typeface="+mn-lt"/>
              </a:rPr>
              <a:t>directly</a:t>
            </a:r>
            <a:r>
              <a:rPr lang="it-IT">
                <a:ea typeface="+mn-lt"/>
                <a:cs typeface="+mn-lt"/>
              </a:rPr>
              <a:t> by ARM </a:t>
            </a:r>
            <a:r>
              <a:rPr lang="it-IT" err="1">
                <a:ea typeface="+mn-lt"/>
                <a:cs typeface="+mn-lt"/>
              </a:rPr>
              <a:t>called</a:t>
            </a:r>
            <a:r>
              <a:rPr lang="it-IT">
                <a:ea typeface="+mn-lt"/>
                <a:cs typeface="+mn-lt"/>
              </a:rPr>
              <a:t> </a:t>
            </a:r>
            <a:r>
              <a:rPr lang="it-IT" b="1">
                <a:ea typeface="+mn-lt"/>
                <a:cs typeface="+mn-lt"/>
              </a:rPr>
              <a:t>AXI4 Interface</a:t>
            </a:r>
            <a:r>
              <a:rPr lang="it-IT">
                <a:ea typeface="+mn-lt"/>
                <a:cs typeface="+mn-lt"/>
              </a:rPr>
              <a:t>.</a:t>
            </a:r>
          </a:p>
          <a:p>
            <a:pPr marL="285750" indent="-285750">
              <a:buFont typeface="Arial"/>
              <a:buChar char="•"/>
            </a:pPr>
            <a:endParaRPr lang="it-IT">
              <a:ea typeface="+mn-lt"/>
              <a:cs typeface="+mn-lt"/>
            </a:endParaRPr>
          </a:p>
          <a:p>
            <a:pPr marL="285750" indent="-285750">
              <a:buFont typeface="Arial"/>
              <a:buChar char="•"/>
            </a:pPr>
            <a:endParaRPr lang="it-IT">
              <a:ea typeface="+mn-lt"/>
              <a:cs typeface="+mn-lt"/>
            </a:endParaRPr>
          </a:p>
        </p:txBody>
      </p:sp>
      <p:pic>
        <p:nvPicPr>
          <p:cNvPr id="7" name="Immagine 6" descr="Immagine che contiene elettronica, circuito, Componente elettrico, Ingegneria elettronica&#10;&#10;Descrizione generata automaticamente">
            <a:extLst>
              <a:ext uri="{FF2B5EF4-FFF2-40B4-BE49-F238E27FC236}">
                <a16:creationId xmlns:a16="http://schemas.microsoft.com/office/drawing/2014/main" id="{931C8550-7EA6-901A-B029-86C896AFBE07}"/>
              </a:ext>
            </a:extLst>
          </p:cNvPr>
          <p:cNvPicPr>
            <a:picLocks noChangeAspect="1"/>
          </p:cNvPicPr>
          <p:nvPr/>
        </p:nvPicPr>
        <p:blipFill>
          <a:blip r:embed="rId4"/>
          <a:stretch>
            <a:fillRect/>
          </a:stretch>
        </p:blipFill>
        <p:spPr>
          <a:xfrm>
            <a:off x="4556760" y="4563888"/>
            <a:ext cx="3078480" cy="1963674"/>
          </a:xfrm>
          <a:prstGeom prst="rect">
            <a:avLst/>
          </a:prstGeom>
        </p:spPr>
      </p:pic>
    </p:spTree>
    <p:extLst>
      <p:ext uri="{BB962C8B-B14F-4D97-AF65-F5344CB8AC3E}">
        <p14:creationId xmlns:p14="http://schemas.microsoft.com/office/powerpoint/2010/main" val="1051046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07</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128024" y="1579755"/>
            <a:ext cx="906036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ea typeface="+mn-lt"/>
                <a:cs typeface="+mn-lt"/>
              </a:rPr>
              <a:t>VIVADO and VITIS are </a:t>
            </a:r>
            <a:r>
              <a:rPr lang="en-GB" noProof="1">
                <a:ea typeface="+mn-lt"/>
                <a:cs typeface="+mn-lt"/>
              </a:rPr>
              <a:t>used</a:t>
            </a:r>
            <a:r>
              <a:rPr lang="it-IT">
                <a:ea typeface="+mn-lt"/>
                <a:cs typeface="+mn-lt"/>
              </a:rPr>
              <a:t> for the success of the following steps:</a:t>
            </a:r>
            <a:endParaRPr lang="en-US">
              <a:ea typeface="+mn-lt"/>
              <a:cs typeface="+mn-lt"/>
            </a:endParaRPr>
          </a:p>
          <a:p>
            <a:endParaRPr lang="it-IT">
              <a:ea typeface="+mn-lt"/>
              <a:cs typeface="+mn-lt"/>
            </a:endParaRPr>
          </a:p>
          <a:p>
            <a:pPr marL="800100" lvl="1" indent="-342900">
              <a:buAutoNum type="arabicPeriod"/>
            </a:pPr>
            <a:r>
              <a:rPr lang="it-IT">
                <a:ea typeface="+mn-lt"/>
                <a:cs typeface="+mn-lt"/>
              </a:rPr>
              <a:t>The software</a:t>
            </a:r>
            <a:r>
              <a:rPr lang="it-IT" b="1">
                <a:ea typeface="+mn-lt"/>
                <a:cs typeface="+mn-lt"/>
              </a:rPr>
              <a:t> VIVADO</a:t>
            </a:r>
            <a:r>
              <a:rPr lang="it-IT">
                <a:ea typeface="+mn-lt"/>
                <a:cs typeface="+mn-lt"/>
              </a:rPr>
              <a:t> </a:t>
            </a:r>
            <a:r>
              <a:rPr lang="it-IT" err="1">
                <a:ea typeface="+mn-lt"/>
                <a:cs typeface="+mn-lt"/>
              </a:rPr>
              <a:t>creates</a:t>
            </a:r>
            <a:r>
              <a:rPr lang="it-IT">
                <a:ea typeface="+mn-lt"/>
                <a:cs typeface="+mn-lt"/>
              </a:rPr>
              <a:t> the working hardware </a:t>
            </a:r>
            <a:r>
              <a:rPr lang="it-IT" err="1">
                <a:ea typeface="+mn-lt"/>
                <a:cs typeface="+mn-lt"/>
              </a:rPr>
              <a:t>platform</a:t>
            </a:r>
            <a:r>
              <a:rPr lang="it-IT">
                <a:ea typeface="+mn-lt"/>
                <a:cs typeface="+mn-lt"/>
              </a:rPr>
              <a:t>. </a:t>
            </a:r>
            <a:r>
              <a:rPr lang="it-IT" err="1">
                <a:ea typeface="+mn-lt"/>
                <a:cs typeface="+mn-lt"/>
              </a:rPr>
              <a:t>Is</a:t>
            </a:r>
            <a:r>
              <a:rPr lang="it-IT">
                <a:ea typeface="+mn-lt"/>
                <a:cs typeface="+mn-lt"/>
              </a:rPr>
              <a:t> </a:t>
            </a:r>
            <a:r>
              <a:rPr lang="it-IT" err="1">
                <a:ea typeface="+mn-lt"/>
                <a:cs typeface="+mn-lt"/>
              </a:rPr>
              <a:t>possible</a:t>
            </a:r>
            <a:r>
              <a:rPr lang="it-IT">
                <a:ea typeface="+mn-lt"/>
                <a:cs typeface="+mn-lt"/>
              </a:rPr>
              <a:t> </a:t>
            </a:r>
            <a:r>
              <a:rPr lang="it-IT" err="1">
                <a:ea typeface="+mn-lt"/>
                <a:cs typeface="+mn-lt"/>
              </a:rPr>
              <a:t>specify</a:t>
            </a:r>
            <a:r>
              <a:rPr lang="it-IT">
                <a:ea typeface="+mn-lt"/>
                <a:cs typeface="+mn-lt"/>
              </a:rPr>
              <a:t> the card on </a:t>
            </a:r>
            <a:r>
              <a:rPr lang="it-IT" err="1">
                <a:ea typeface="+mn-lt"/>
                <a:cs typeface="+mn-lt"/>
              </a:rPr>
              <a:t>which</a:t>
            </a:r>
            <a:r>
              <a:rPr lang="it-IT">
                <a:ea typeface="+mn-lt"/>
                <a:cs typeface="+mn-lt"/>
              </a:rPr>
              <a:t> </a:t>
            </a:r>
            <a:r>
              <a:rPr lang="it-IT" err="1">
                <a:ea typeface="+mn-lt"/>
                <a:cs typeface="+mn-lt"/>
              </a:rPr>
              <a:t>you</a:t>
            </a:r>
            <a:r>
              <a:rPr lang="it-IT">
                <a:ea typeface="+mn-lt"/>
                <a:cs typeface="+mn-lt"/>
              </a:rPr>
              <a:t> </a:t>
            </a:r>
            <a:r>
              <a:rPr lang="it-IT" err="1">
                <a:ea typeface="+mn-lt"/>
                <a:cs typeface="+mn-lt"/>
              </a:rPr>
              <a:t>want</a:t>
            </a:r>
            <a:r>
              <a:rPr lang="it-IT">
                <a:ea typeface="+mn-lt"/>
                <a:cs typeface="+mn-lt"/>
              </a:rPr>
              <a:t> to load the project. </a:t>
            </a:r>
            <a:r>
              <a:rPr lang="it-IT" err="1">
                <a:ea typeface="+mn-lt"/>
                <a:cs typeface="+mn-lt"/>
              </a:rPr>
              <a:t>Then</a:t>
            </a:r>
            <a:r>
              <a:rPr lang="it-IT">
                <a:ea typeface="+mn-lt"/>
                <a:cs typeface="+mn-lt"/>
              </a:rPr>
              <a:t> the VHDL code </a:t>
            </a:r>
            <a:r>
              <a:rPr lang="it-IT" err="1">
                <a:ea typeface="+mn-lt"/>
                <a:cs typeface="+mn-lt"/>
              </a:rPr>
              <a:t>is</a:t>
            </a:r>
            <a:r>
              <a:rPr lang="it-IT">
                <a:ea typeface="+mn-lt"/>
                <a:cs typeface="+mn-lt"/>
              </a:rPr>
              <a:t> </a:t>
            </a:r>
            <a:r>
              <a:rPr lang="it-IT" err="1">
                <a:ea typeface="+mn-lt"/>
                <a:cs typeface="+mn-lt"/>
              </a:rPr>
              <a:t>written</a:t>
            </a:r>
            <a:r>
              <a:rPr lang="it-IT">
                <a:ea typeface="+mn-lt"/>
                <a:cs typeface="+mn-lt"/>
              </a:rPr>
              <a:t> for the </a:t>
            </a:r>
            <a:r>
              <a:rPr lang="it-IT" err="1">
                <a:ea typeface="+mn-lt"/>
                <a:cs typeface="+mn-lt"/>
              </a:rPr>
              <a:t>block</a:t>
            </a:r>
            <a:r>
              <a:rPr lang="it-IT">
                <a:ea typeface="+mn-lt"/>
                <a:cs typeface="+mn-lt"/>
              </a:rPr>
              <a:t> to be </a:t>
            </a:r>
            <a:r>
              <a:rPr lang="it-IT" err="1">
                <a:ea typeface="+mn-lt"/>
                <a:cs typeface="+mn-lt"/>
              </a:rPr>
              <a:t>inserted</a:t>
            </a:r>
            <a:r>
              <a:rPr lang="it-IT">
                <a:ea typeface="+mn-lt"/>
                <a:cs typeface="+mn-lt"/>
              </a:rPr>
              <a:t> and </a:t>
            </a:r>
            <a:r>
              <a:rPr lang="it-IT" err="1">
                <a:ea typeface="+mn-lt"/>
                <a:cs typeface="+mn-lt"/>
              </a:rPr>
              <a:t>through</a:t>
            </a:r>
            <a:r>
              <a:rPr lang="it-IT">
                <a:ea typeface="+mn-lt"/>
                <a:cs typeface="+mn-lt"/>
              </a:rPr>
              <a:t> the </a:t>
            </a:r>
            <a:r>
              <a:rPr lang="it-IT" err="1">
                <a:ea typeface="+mn-lt"/>
                <a:cs typeface="+mn-lt"/>
              </a:rPr>
              <a:t>program</a:t>
            </a:r>
            <a:r>
              <a:rPr lang="it-IT">
                <a:ea typeface="+mn-lt"/>
                <a:cs typeface="+mn-lt"/>
              </a:rPr>
              <a:t> </a:t>
            </a:r>
            <a:r>
              <a:rPr lang="it-IT" err="1">
                <a:ea typeface="+mn-lt"/>
                <a:cs typeface="+mn-lt"/>
              </a:rPr>
              <a:t>perform</a:t>
            </a:r>
            <a:r>
              <a:rPr lang="it-IT">
                <a:ea typeface="+mn-lt"/>
                <a:cs typeface="+mn-lt"/>
              </a:rPr>
              <a:t> the union of the </a:t>
            </a:r>
            <a:r>
              <a:rPr lang="it-IT" err="1">
                <a:ea typeface="+mn-lt"/>
                <a:cs typeface="+mn-lt"/>
              </a:rPr>
              <a:t>structures</a:t>
            </a:r>
            <a:r>
              <a:rPr lang="it-IT">
                <a:ea typeface="+mn-lt"/>
                <a:cs typeface="+mn-lt"/>
              </a:rPr>
              <a:t>.</a:t>
            </a:r>
            <a:endParaRPr lang="en-US">
              <a:ea typeface="+mn-lt"/>
              <a:cs typeface="+mn-lt"/>
            </a:endParaRPr>
          </a:p>
          <a:p>
            <a:pPr marL="800100" lvl="1" indent="-342900">
              <a:buAutoNum type="arabicPeriod"/>
            </a:pPr>
            <a:r>
              <a:rPr lang="it-IT" err="1">
                <a:ea typeface="+mn-lt"/>
                <a:cs typeface="+mn-lt"/>
              </a:rPr>
              <a:t>Through</a:t>
            </a:r>
            <a:r>
              <a:rPr lang="it-IT">
                <a:ea typeface="+mn-lt"/>
                <a:cs typeface="+mn-lt"/>
              </a:rPr>
              <a:t> </a:t>
            </a:r>
            <a:r>
              <a:rPr lang="it-IT" b="1">
                <a:ea typeface="+mn-lt"/>
                <a:cs typeface="+mn-lt"/>
              </a:rPr>
              <a:t>VITIS </a:t>
            </a:r>
            <a:r>
              <a:rPr lang="it-IT" err="1">
                <a:ea typeface="+mn-lt"/>
                <a:cs typeface="+mn-lt"/>
              </a:rPr>
              <a:t>it</a:t>
            </a:r>
            <a:r>
              <a:rPr lang="it-IT">
                <a:ea typeface="+mn-lt"/>
                <a:cs typeface="+mn-lt"/>
              </a:rPr>
              <a:t> </a:t>
            </a:r>
            <a:r>
              <a:rPr lang="it-IT" err="1">
                <a:ea typeface="+mn-lt"/>
                <a:cs typeface="+mn-lt"/>
              </a:rPr>
              <a:t>is</a:t>
            </a:r>
            <a:r>
              <a:rPr lang="it-IT">
                <a:ea typeface="+mn-lt"/>
                <a:cs typeface="+mn-lt"/>
              </a:rPr>
              <a:t> </a:t>
            </a:r>
            <a:r>
              <a:rPr lang="it-IT" err="1">
                <a:ea typeface="+mn-lt"/>
                <a:cs typeface="+mn-lt"/>
              </a:rPr>
              <a:t>possible</a:t>
            </a:r>
            <a:r>
              <a:rPr lang="it-IT">
                <a:ea typeface="+mn-lt"/>
                <a:cs typeface="+mn-lt"/>
              </a:rPr>
              <a:t> to </a:t>
            </a:r>
            <a:r>
              <a:rPr lang="it-IT" err="1">
                <a:ea typeface="+mn-lt"/>
                <a:cs typeface="+mn-lt"/>
              </a:rPr>
              <a:t>connect</a:t>
            </a:r>
            <a:r>
              <a:rPr lang="it-IT">
                <a:ea typeface="+mn-lt"/>
                <a:cs typeface="+mn-lt"/>
              </a:rPr>
              <a:t> the hardware component with the CPU </a:t>
            </a:r>
            <a:r>
              <a:rPr lang="it-IT" err="1">
                <a:ea typeface="+mn-lt"/>
                <a:cs typeface="+mn-lt"/>
              </a:rPr>
              <a:t>through</a:t>
            </a:r>
            <a:r>
              <a:rPr lang="it-IT">
                <a:ea typeface="+mn-lt"/>
                <a:cs typeface="+mn-lt"/>
              </a:rPr>
              <a:t> the Bare-Metal CODE. Bare-metal programming </a:t>
            </a:r>
            <a:r>
              <a:rPr lang="it-IT" err="1">
                <a:ea typeface="+mn-lt"/>
                <a:cs typeface="+mn-lt"/>
              </a:rPr>
              <a:t>refers</a:t>
            </a:r>
            <a:r>
              <a:rPr lang="it-IT">
                <a:ea typeface="+mn-lt"/>
                <a:cs typeface="+mn-lt"/>
              </a:rPr>
              <a:t> to programming </a:t>
            </a:r>
            <a:r>
              <a:rPr lang="it-IT" err="1">
                <a:ea typeface="+mn-lt"/>
                <a:cs typeface="+mn-lt"/>
              </a:rPr>
              <a:t>that</a:t>
            </a:r>
            <a:r>
              <a:rPr lang="it-IT">
                <a:ea typeface="+mn-lt"/>
                <a:cs typeface="+mn-lt"/>
              </a:rPr>
              <a:t> </a:t>
            </a:r>
            <a:r>
              <a:rPr lang="it-IT" err="1">
                <a:ea typeface="+mn-lt"/>
                <a:cs typeface="+mn-lt"/>
              </a:rPr>
              <a:t>interacts</a:t>
            </a:r>
            <a:r>
              <a:rPr lang="it-IT">
                <a:ea typeface="+mn-lt"/>
                <a:cs typeface="+mn-lt"/>
              </a:rPr>
              <a:t> with a system </a:t>
            </a:r>
            <a:r>
              <a:rPr lang="it-IT" err="1">
                <a:ea typeface="+mn-lt"/>
                <a:cs typeface="+mn-lt"/>
              </a:rPr>
              <a:t>at</a:t>
            </a:r>
            <a:r>
              <a:rPr lang="it-IT">
                <a:ea typeface="+mn-lt"/>
                <a:cs typeface="+mn-lt"/>
              </a:rPr>
              <a:t> the hardware </a:t>
            </a:r>
            <a:r>
              <a:rPr lang="it-IT" err="1">
                <a:ea typeface="+mn-lt"/>
                <a:cs typeface="+mn-lt"/>
              </a:rPr>
              <a:t>level</a:t>
            </a:r>
            <a:r>
              <a:rPr lang="it-IT">
                <a:ea typeface="+mn-lt"/>
                <a:cs typeface="+mn-lt"/>
              </a:rPr>
              <a:t>, </a:t>
            </a:r>
            <a:r>
              <a:rPr lang="it-IT" err="1">
                <a:ea typeface="+mn-lt"/>
                <a:cs typeface="+mn-lt"/>
              </a:rPr>
              <a:t>without</a:t>
            </a:r>
            <a:r>
              <a:rPr lang="it-IT">
                <a:ea typeface="+mn-lt"/>
                <a:cs typeface="+mn-lt"/>
              </a:rPr>
              <a:t> </a:t>
            </a:r>
            <a:r>
              <a:rPr lang="it-IT" err="1">
                <a:ea typeface="+mn-lt"/>
                <a:cs typeface="+mn-lt"/>
              </a:rPr>
              <a:t>being</a:t>
            </a:r>
            <a:r>
              <a:rPr lang="it-IT">
                <a:ea typeface="+mn-lt"/>
                <a:cs typeface="+mn-lt"/>
              </a:rPr>
              <a:t> </a:t>
            </a:r>
            <a:r>
              <a:rPr lang="it-IT" err="1">
                <a:ea typeface="+mn-lt"/>
                <a:cs typeface="+mn-lt"/>
              </a:rPr>
              <a:t>filtered</a:t>
            </a:r>
            <a:r>
              <a:rPr lang="it-IT">
                <a:ea typeface="+mn-lt"/>
                <a:cs typeface="+mn-lt"/>
              </a:rPr>
              <a:t> by </a:t>
            </a:r>
            <a:r>
              <a:rPr lang="it-IT" err="1">
                <a:ea typeface="+mn-lt"/>
                <a:cs typeface="+mn-lt"/>
              </a:rPr>
              <a:t>various</a:t>
            </a:r>
            <a:r>
              <a:rPr lang="it-IT">
                <a:ea typeface="+mn-lt"/>
                <a:cs typeface="+mn-lt"/>
              </a:rPr>
              <a:t> </a:t>
            </a:r>
            <a:r>
              <a:rPr lang="it-IT" err="1">
                <a:ea typeface="+mn-lt"/>
                <a:cs typeface="+mn-lt"/>
              </a:rPr>
              <a:t>levels</a:t>
            </a:r>
            <a:r>
              <a:rPr lang="it-IT">
                <a:ea typeface="+mn-lt"/>
                <a:cs typeface="+mn-lt"/>
              </a:rPr>
              <a:t> of </a:t>
            </a:r>
            <a:r>
              <a:rPr lang="it-IT" err="1">
                <a:ea typeface="+mn-lt"/>
                <a:cs typeface="+mn-lt"/>
              </a:rPr>
              <a:t>abstraction</a:t>
            </a:r>
            <a:r>
              <a:rPr lang="it-IT">
                <a:ea typeface="+mn-lt"/>
                <a:cs typeface="+mn-lt"/>
              </a:rPr>
              <a:t>.</a:t>
            </a:r>
            <a:endParaRPr lang="it-IT"/>
          </a:p>
          <a:p>
            <a:pPr marL="285750" indent="-285750">
              <a:buFont typeface="Arial"/>
              <a:buChar char="•"/>
            </a:pPr>
            <a:endParaRPr lang="it-IT">
              <a:ea typeface="+mn-lt"/>
              <a:cs typeface="+mn-lt"/>
            </a:endParaRPr>
          </a:p>
          <a:p>
            <a:pPr marL="285750" indent="-285750">
              <a:buFont typeface="Arial"/>
              <a:buChar char="•"/>
            </a:pPr>
            <a:endParaRPr lang="it-IT">
              <a:ea typeface="+mn-lt"/>
              <a:cs typeface="+mn-lt"/>
            </a:endParaRPr>
          </a:p>
        </p:txBody>
      </p:sp>
      <p:pic>
        <p:nvPicPr>
          <p:cNvPr id="5" name="Immagine 4" descr="Immagine che contiene testo, Carattere, Elementi grafici, logo&#10;&#10;Descrizione generata automaticamente">
            <a:extLst>
              <a:ext uri="{FF2B5EF4-FFF2-40B4-BE49-F238E27FC236}">
                <a16:creationId xmlns:a16="http://schemas.microsoft.com/office/drawing/2014/main" id="{42810917-925D-C793-1E1C-BFCAD8686656}"/>
              </a:ext>
            </a:extLst>
          </p:cNvPr>
          <p:cNvPicPr>
            <a:picLocks noChangeAspect="1"/>
          </p:cNvPicPr>
          <p:nvPr/>
        </p:nvPicPr>
        <p:blipFill>
          <a:blip r:embed="rId4"/>
          <a:stretch>
            <a:fillRect/>
          </a:stretch>
        </p:blipFill>
        <p:spPr>
          <a:xfrm>
            <a:off x="7213600" y="4912589"/>
            <a:ext cx="2743200" cy="1279703"/>
          </a:xfrm>
          <a:prstGeom prst="rect">
            <a:avLst/>
          </a:prstGeom>
        </p:spPr>
      </p:pic>
      <p:pic>
        <p:nvPicPr>
          <p:cNvPr id="6" name="Immagine 5" descr="Immagine che contiene Carattere, Elementi grafici, logo, design&#10;&#10;Descrizione generata automaticamente">
            <a:extLst>
              <a:ext uri="{FF2B5EF4-FFF2-40B4-BE49-F238E27FC236}">
                <a16:creationId xmlns:a16="http://schemas.microsoft.com/office/drawing/2014/main" id="{9017B882-9475-6CE1-6254-961B723B5AE3}"/>
              </a:ext>
            </a:extLst>
          </p:cNvPr>
          <p:cNvPicPr>
            <a:picLocks noChangeAspect="1"/>
          </p:cNvPicPr>
          <p:nvPr/>
        </p:nvPicPr>
        <p:blipFill>
          <a:blip r:embed="rId5"/>
          <a:stretch>
            <a:fillRect/>
          </a:stretch>
        </p:blipFill>
        <p:spPr>
          <a:xfrm>
            <a:off x="3515360" y="4911743"/>
            <a:ext cx="2743200" cy="895314"/>
          </a:xfrm>
          <a:prstGeom prst="rect">
            <a:avLst/>
          </a:prstGeom>
        </p:spPr>
      </p:pic>
    </p:spTree>
    <p:extLst>
      <p:ext uri="{BB962C8B-B14F-4D97-AF65-F5344CB8AC3E}">
        <p14:creationId xmlns:p14="http://schemas.microsoft.com/office/powerpoint/2010/main" val="373916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08</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7341548" y="3090566"/>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7709461" y="3136379"/>
            <a:ext cx="3821396"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6565693" y="3010062"/>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105"/>
          <p:cNvSpPr txBox="1">
            <a:spLocks/>
          </p:cNvSpPr>
          <p:nvPr/>
        </p:nvSpPr>
        <p:spPr>
          <a:xfrm>
            <a:off x="7326910" y="3942025"/>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solidFill>
                <a:schemeClr val="accent6"/>
              </a:solidFill>
              <a:latin typeface="+mj-lt"/>
              <a:cs typeface="Calibri Light"/>
            </a:endParaRPr>
          </a:p>
        </p:txBody>
      </p:sp>
      <p:sp>
        <p:nvSpPr>
          <p:cNvPr id="109" name="shp110">
            <a:extLst>
              <a:ext uri="{FF2B5EF4-FFF2-40B4-BE49-F238E27FC236}">
                <a16:creationId xmlns:a16="http://schemas.microsoft.com/office/drawing/2014/main" id="{A5841732-7F18-404B-A924-FDEBD734C181}"/>
              </a:ext>
            </a:extLst>
          </p:cNvPr>
          <p:cNvSpPr/>
          <p:nvPr/>
        </p:nvSpPr>
        <p:spPr>
          <a:xfrm>
            <a:off x="194429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111">
            <a:extLst>
              <a:ext uri="{FF2B5EF4-FFF2-40B4-BE49-F238E27FC236}">
                <a16:creationId xmlns:a16="http://schemas.microsoft.com/office/drawing/2014/main" id="{298A4AA4-3AA9-472A-9A1A-24F91B6B92F5}"/>
              </a:ext>
            </a:extLst>
          </p:cNvPr>
          <p:cNvSpPr/>
          <p:nvPr/>
        </p:nvSpPr>
        <p:spPr>
          <a:xfrm>
            <a:off x="152565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112">
            <a:extLst>
              <a:ext uri="{FF2B5EF4-FFF2-40B4-BE49-F238E27FC236}">
                <a16:creationId xmlns:a16="http://schemas.microsoft.com/office/drawing/2014/main" id="{93F2DEEF-D435-4349-8DAB-3289B051D1E2}"/>
              </a:ext>
            </a:extLst>
          </p:cNvPr>
          <p:cNvSpPr/>
          <p:nvPr/>
        </p:nvSpPr>
        <p:spPr>
          <a:xfrm>
            <a:off x="197530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113">
            <a:extLst>
              <a:ext uri="{FF2B5EF4-FFF2-40B4-BE49-F238E27FC236}">
                <a16:creationId xmlns:a16="http://schemas.microsoft.com/office/drawing/2014/main" id="{6983DAED-9080-4601-B488-000C7A4D266E}"/>
              </a:ext>
            </a:extLst>
          </p:cNvPr>
          <p:cNvSpPr txBox="1"/>
          <p:nvPr/>
        </p:nvSpPr>
        <p:spPr>
          <a:xfrm>
            <a:off x="227705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115">
            <a:extLst>
              <a:ext uri="{FF2B5EF4-FFF2-40B4-BE49-F238E27FC236}">
                <a16:creationId xmlns:a16="http://schemas.microsoft.com/office/drawing/2014/main" id="{95F615BE-2118-480E-9355-D6D0F4AF2D2E}"/>
              </a:ext>
            </a:extLst>
          </p:cNvPr>
          <p:cNvSpPr/>
          <p:nvPr/>
        </p:nvSpPr>
        <p:spPr>
          <a:xfrm>
            <a:off x="329802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116">
            <a:extLst>
              <a:ext uri="{FF2B5EF4-FFF2-40B4-BE49-F238E27FC236}">
                <a16:creationId xmlns:a16="http://schemas.microsoft.com/office/drawing/2014/main" id="{97C09CA2-026A-4014-AB8D-92F6AC234883}"/>
              </a:ext>
            </a:extLst>
          </p:cNvPr>
          <p:cNvSpPr/>
          <p:nvPr/>
        </p:nvSpPr>
        <p:spPr>
          <a:xfrm>
            <a:off x="329802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117">
            <a:extLst>
              <a:ext uri="{FF2B5EF4-FFF2-40B4-BE49-F238E27FC236}">
                <a16:creationId xmlns:a16="http://schemas.microsoft.com/office/drawing/2014/main" id="{4114AA11-E5A2-4974-AB8A-D3580A210F65}"/>
              </a:ext>
            </a:extLst>
          </p:cNvPr>
          <p:cNvSpPr/>
          <p:nvPr/>
        </p:nvSpPr>
        <p:spPr>
          <a:xfrm>
            <a:off x="406135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118">
            <a:extLst>
              <a:ext uri="{FF2B5EF4-FFF2-40B4-BE49-F238E27FC236}">
                <a16:creationId xmlns:a16="http://schemas.microsoft.com/office/drawing/2014/main" id="{ED05A191-AEAE-4FFB-893A-6DBD9345296C}"/>
              </a:ext>
            </a:extLst>
          </p:cNvPr>
          <p:cNvSpPr txBox="1"/>
          <p:nvPr/>
        </p:nvSpPr>
        <p:spPr>
          <a:xfrm>
            <a:off x="360812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120">
            <a:extLst>
              <a:ext uri="{FF2B5EF4-FFF2-40B4-BE49-F238E27FC236}">
                <a16:creationId xmlns:a16="http://schemas.microsoft.com/office/drawing/2014/main" id="{84EC4F1F-626E-44A2-BB94-698BB4B5D3FB}"/>
              </a:ext>
            </a:extLst>
          </p:cNvPr>
          <p:cNvSpPr/>
          <p:nvPr/>
        </p:nvSpPr>
        <p:spPr>
          <a:xfrm>
            <a:off x="414007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453247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453247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425696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125">
            <a:extLst>
              <a:ext uri="{FF2B5EF4-FFF2-40B4-BE49-F238E27FC236}">
                <a16:creationId xmlns:a16="http://schemas.microsoft.com/office/drawing/2014/main" id="{1565F048-11E1-4690-BF16-2901649408D4}"/>
              </a:ext>
            </a:extLst>
          </p:cNvPr>
          <p:cNvSpPr/>
          <p:nvPr/>
        </p:nvSpPr>
        <p:spPr>
          <a:xfrm>
            <a:off x="329802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126">
            <a:extLst>
              <a:ext uri="{FF2B5EF4-FFF2-40B4-BE49-F238E27FC236}">
                <a16:creationId xmlns:a16="http://schemas.microsoft.com/office/drawing/2014/main" id="{B8E00478-15AF-40F6-B966-62F5FF36F63D}"/>
              </a:ext>
            </a:extLst>
          </p:cNvPr>
          <p:cNvSpPr/>
          <p:nvPr/>
        </p:nvSpPr>
        <p:spPr>
          <a:xfrm>
            <a:off x="405658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127">
            <a:extLst>
              <a:ext uri="{FF2B5EF4-FFF2-40B4-BE49-F238E27FC236}">
                <a16:creationId xmlns:a16="http://schemas.microsoft.com/office/drawing/2014/main" id="{97D9FE1E-B27F-4D5E-A597-304349C5D935}"/>
              </a:ext>
            </a:extLst>
          </p:cNvPr>
          <p:cNvSpPr/>
          <p:nvPr/>
        </p:nvSpPr>
        <p:spPr>
          <a:xfrm>
            <a:off x="329802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128">
            <a:extLst>
              <a:ext uri="{FF2B5EF4-FFF2-40B4-BE49-F238E27FC236}">
                <a16:creationId xmlns:a16="http://schemas.microsoft.com/office/drawing/2014/main" id="{8C4C33EF-4267-480E-892D-690BC259800A}"/>
              </a:ext>
            </a:extLst>
          </p:cNvPr>
          <p:cNvSpPr txBox="1"/>
          <p:nvPr/>
        </p:nvSpPr>
        <p:spPr>
          <a:xfrm>
            <a:off x="359023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130">
            <a:extLst>
              <a:ext uri="{FF2B5EF4-FFF2-40B4-BE49-F238E27FC236}">
                <a16:creationId xmlns:a16="http://schemas.microsoft.com/office/drawing/2014/main" id="{6D0012CA-59FA-4031-8891-5979BB8C67F1}"/>
              </a:ext>
            </a:extLst>
          </p:cNvPr>
          <p:cNvSpPr/>
          <p:nvPr/>
        </p:nvSpPr>
        <p:spPr>
          <a:xfrm>
            <a:off x="194429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131">
            <a:extLst>
              <a:ext uri="{FF2B5EF4-FFF2-40B4-BE49-F238E27FC236}">
                <a16:creationId xmlns:a16="http://schemas.microsoft.com/office/drawing/2014/main" id="{3D92E6A6-5A3F-4C6A-A1B4-5FDB8F467876}"/>
              </a:ext>
            </a:extLst>
          </p:cNvPr>
          <p:cNvSpPr/>
          <p:nvPr/>
        </p:nvSpPr>
        <p:spPr>
          <a:xfrm>
            <a:off x="197530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132">
            <a:extLst>
              <a:ext uri="{FF2B5EF4-FFF2-40B4-BE49-F238E27FC236}">
                <a16:creationId xmlns:a16="http://schemas.microsoft.com/office/drawing/2014/main" id="{A1983E18-0751-408F-AA3E-F8EA3CC9AB12}"/>
              </a:ext>
            </a:extLst>
          </p:cNvPr>
          <p:cNvSpPr/>
          <p:nvPr/>
        </p:nvSpPr>
        <p:spPr>
          <a:xfrm>
            <a:off x="152565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133">
            <a:extLst>
              <a:ext uri="{FF2B5EF4-FFF2-40B4-BE49-F238E27FC236}">
                <a16:creationId xmlns:a16="http://schemas.microsoft.com/office/drawing/2014/main" id="{0AD8B5EB-7C71-40E6-B4D7-8BB8256B3007}"/>
              </a:ext>
            </a:extLst>
          </p:cNvPr>
          <p:cNvSpPr txBox="1"/>
          <p:nvPr/>
        </p:nvSpPr>
        <p:spPr>
          <a:xfrm>
            <a:off x="226871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135">
            <a:extLst>
              <a:ext uri="{FF2B5EF4-FFF2-40B4-BE49-F238E27FC236}">
                <a16:creationId xmlns:a16="http://schemas.microsoft.com/office/drawing/2014/main" id="{CCE55C83-FD0B-492E-9479-89D4D621BFB0}"/>
              </a:ext>
            </a:extLst>
          </p:cNvPr>
          <p:cNvSpPr/>
          <p:nvPr/>
        </p:nvSpPr>
        <p:spPr>
          <a:xfrm>
            <a:off x="147317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136">
            <a:extLst>
              <a:ext uri="{FF2B5EF4-FFF2-40B4-BE49-F238E27FC236}">
                <a16:creationId xmlns:a16="http://schemas.microsoft.com/office/drawing/2014/main" id="{E38860FD-2578-4B1D-9B74-CEC99C36C524}"/>
              </a:ext>
            </a:extLst>
          </p:cNvPr>
          <p:cNvSpPr/>
          <p:nvPr/>
        </p:nvSpPr>
        <p:spPr>
          <a:xfrm>
            <a:off x="77304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137">
            <a:extLst>
              <a:ext uri="{FF2B5EF4-FFF2-40B4-BE49-F238E27FC236}">
                <a16:creationId xmlns:a16="http://schemas.microsoft.com/office/drawing/2014/main" id="{1152D485-8EDD-4B3D-BA6D-D0F99B770817}"/>
              </a:ext>
            </a:extLst>
          </p:cNvPr>
          <p:cNvSpPr/>
          <p:nvPr/>
        </p:nvSpPr>
        <p:spPr>
          <a:xfrm>
            <a:off x="77304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138">
            <a:extLst>
              <a:ext uri="{FF2B5EF4-FFF2-40B4-BE49-F238E27FC236}">
                <a16:creationId xmlns:a16="http://schemas.microsoft.com/office/drawing/2014/main" id="{7330B930-6CF2-4956-BD01-75001B1C77EB}"/>
              </a:ext>
            </a:extLst>
          </p:cNvPr>
          <p:cNvSpPr txBox="1"/>
          <p:nvPr/>
        </p:nvSpPr>
        <p:spPr>
          <a:xfrm>
            <a:off x="161987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140" descr="Handshake">
            <a:extLst>
              <a:ext uri="{FF2B5EF4-FFF2-40B4-BE49-F238E27FC236}">
                <a16:creationId xmlns:a16="http://schemas.microsoft.com/office/drawing/2014/main" id="{3168D293-06D2-43EF-AB98-FC64D61E8B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0235" y="1430043"/>
            <a:ext cx="426574" cy="426574"/>
          </a:xfrm>
          <a:prstGeom prst="rect">
            <a:avLst/>
          </a:prstGeom>
        </p:spPr>
      </p:pic>
      <p:pic>
        <p:nvPicPr>
          <p:cNvPr id="195" name="shp141" descr="Calligraphy Pen">
            <a:extLst>
              <a:ext uri="{FF2B5EF4-FFF2-40B4-BE49-F238E27FC236}">
                <a16:creationId xmlns:a16="http://schemas.microsoft.com/office/drawing/2014/main" id="{4A6AFF5C-BAC8-4711-925F-CD51DDD2D6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9874" y="1745693"/>
            <a:ext cx="426574" cy="426574"/>
          </a:xfrm>
          <a:prstGeom prst="rect">
            <a:avLst/>
          </a:prstGeom>
        </p:spPr>
      </p:pic>
      <p:sp>
        <p:nvSpPr>
          <p:cNvPr id="4" name="CasellaDiTesto 3">
            <a:extLst>
              <a:ext uri="{FF2B5EF4-FFF2-40B4-BE49-F238E27FC236}">
                <a16:creationId xmlns:a16="http://schemas.microsoft.com/office/drawing/2014/main" id="{4F65CC3E-890F-916B-C1DD-2B38A1796587}"/>
              </a:ext>
            </a:extLst>
          </p:cNvPr>
          <p:cNvSpPr txBox="1"/>
          <p:nvPr/>
        </p:nvSpPr>
        <p:spPr>
          <a:xfrm>
            <a:off x="7344936" y="4036742"/>
            <a:ext cx="39884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a:t>The </a:t>
            </a:r>
            <a:r>
              <a:rPr lang="it-IT" sz="2000" b="1"/>
              <a:t>hash </a:t>
            </a:r>
            <a:r>
              <a:rPr lang="it-IT" sz="2000" b="1" err="1"/>
              <a:t>algorithm</a:t>
            </a:r>
            <a:r>
              <a:rPr lang="it-IT" sz="2000"/>
              <a:t> </a:t>
            </a:r>
            <a:r>
              <a:rPr lang="it-IT" sz="2000" err="1"/>
              <a:t>is</a:t>
            </a:r>
            <a:r>
              <a:rPr lang="it-IT" sz="2000"/>
              <a:t> </a:t>
            </a:r>
            <a:r>
              <a:rPr lang="it-IT" sz="2000" err="1"/>
              <a:t>performed</a:t>
            </a:r>
            <a:r>
              <a:rPr lang="it-IT" sz="2000"/>
              <a:t> on the FPGA.</a:t>
            </a:r>
            <a:endParaRPr lang="it-IT" sz="2000">
              <a:latin typeface="Calibri"/>
              <a:cs typeface="Calibri"/>
            </a:endParaRPr>
          </a:p>
        </p:txBody>
      </p:sp>
      <p:pic>
        <p:nvPicPr>
          <p:cNvPr id="6" name="Elemento grafico 10" descr="Processore contorno">
            <a:extLst>
              <a:ext uri="{FF2B5EF4-FFF2-40B4-BE49-F238E27FC236}">
                <a16:creationId xmlns:a16="http://schemas.microsoft.com/office/drawing/2014/main" id="{B16CBD50-9367-2B2B-7B59-522CE9235B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7203" y="2834552"/>
            <a:ext cx="505664" cy="522408"/>
          </a:xfrm>
          <a:prstGeom prst="rect">
            <a:avLst/>
          </a:prstGeom>
        </p:spPr>
      </p:pic>
      <p:pic>
        <p:nvPicPr>
          <p:cNvPr id="7" name="shp96" descr="Clipboard Partially Checked">
            <a:extLst>
              <a:ext uri="{FF2B5EF4-FFF2-40B4-BE49-F238E27FC236}">
                <a16:creationId xmlns:a16="http://schemas.microsoft.com/office/drawing/2014/main" id="{38B626AF-1794-DD2A-9C40-98EAF9E8CD2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1917" y="4683181"/>
            <a:ext cx="426574" cy="426574"/>
          </a:xfrm>
          <a:prstGeom prst="rect">
            <a:avLst/>
          </a:prstGeom>
        </p:spPr>
      </p:pic>
      <p:pic>
        <p:nvPicPr>
          <p:cNvPr id="10" name="Graphic 9" descr="Male profile outline">
            <a:extLst>
              <a:ext uri="{FF2B5EF4-FFF2-40B4-BE49-F238E27FC236}">
                <a16:creationId xmlns:a16="http://schemas.microsoft.com/office/drawing/2014/main" id="{A88B1A86-5294-3874-4661-D4A5E713CF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7901" y="3560406"/>
            <a:ext cx="426574" cy="426574"/>
          </a:xfrm>
          <a:prstGeom prst="rect">
            <a:avLst/>
          </a:prstGeom>
        </p:spPr>
      </p:pic>
      <p:pic>
        <p:nvPicPr>
          <p:cNvPr id="11" name="Graphic 10" descr="Gears outline">
            <a:extLst>
              <a:ext uri="{FF2B5EF4-FFF2-40B4-BE49-F238E27FC236}">
                <a16:creationId xmlns:a16="http://schemas.microsoft.com/office/drawing/2014/main" id="{1AE44662-4239-E336-0CF4-CF4E70DEE8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44885" y="5010239"/>
            <a:ext cx="426574" cy="426574"/>
          </a:xfrm>
          <a:prstGeom prst="rect">
            <a:avLst/>
          </a:prstGeom>
        </p:spPr>
      </p:pic>
    </p:spTree>
    <p:extLst>
      <p:ext uri="{BB962C8B-B14F-4D97-AF65-F5344CB8AC3E}">
        <p14:creationId xmlns:p14="http://schemas.microsoft.com/office/powerpoint/2010/main" val="28410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09</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3155311" y="4440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3523224" y="471256"/>
            <a:ext cx="3747055"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2379456" y="363524"/>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hp120">
            <a:extLst>
              <a:ext uri="{FF2B5EF4-FFF2-40B4-BE49-F238E27FC236}">
                <a16:creationId xmlns:a16="http://schemas.microsoft.com/office/drawing/2014/main" id="{84EC4F1F-626E-44A2-BB94-698BB4B5D3FB}"/>
              </a:ext>
            </a:extLst>
          </p:cNvPr>
          <p:cNvSpPr/>
          <p:nvPr/>
        </p:nvSpPr>
        <p:spPr>
          <a:xfrm>
            <a:off x="189265" y="238023"/>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581667" y="148570"/>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581667" y="849884"/>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306151" y="620884"/>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6" name="CasellaDiTesto 3">
            <a:extLst>
              <a:ext uri="{FF2B5EF4-FFF2-40B4-BE49-F238E27FC236}">
                <a16:creationId xmlns:a16="http://schemas.microsoft.com/office/drawing/2014/main" id="{F9E0D028-E39C-51FE-88E6-5189ECFA5FD2}"/>
              </a:ext>
            </a:extLst>
          </p:cNvPr>
          <p:cNvSpPr txBox="1"/>
          <p:nvPr/>
        </p:nvSpPr>
        <p:spPr>
          <a:xfrm>
            <a:off x="2128024" y="1579755"/>
            <a:ext cx="906036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ea typeface="+mn-lt"/>
                <a:cs typeface="+mn-lt"/>
              </a:rPr>
              <a:t>The </a:t>
            </a:r>
            <a:r>
              <a:rPr lang="it-IT" b="1" err="1">
                <a:ea typeface="+mn-lt"/>
                <a:cs typeface="+mn-lt"/>
              </a:rPr>
              <a:t>crypto</a:t>
            </a:r>
            <a:r>
              <a:rPr lang="it-IT" b="1">
                <a:ea typeface="+mn-lt"/>
                <a:cs typeface="+mn-lt"/>
              </a:rPr>
              <a:t> core</a:t>
            </a:r>
            <a:r>
              <a:rPr lang="it-IT">
                <a:ea typeface="+mn-lt"/>
                <a:cs typeface="+mn-lt"/>
              </a:rPr>
              <a:t> </a:t>
            </a:r>
            <a:r>
              <a:rPr lang="it-IT" err="1">
                <a:ea typeface="+mn-lt"/>
                <a:cs typeface="+mn-lt"/>
              </a:rPr>
              <a:t>that</a:t>
            </a:r>
            <a:r>
              <a:rPr lang="it-IT">
                <a:ea typeface="+mn-lt"/>
                <a:cs typeface="+mn-lt"/>
              </a:rPr>
              <a:t> </a:t>
            </a:r>
            <a:r>
              <a:rPr lang="it-IT" err="1">
                <a:ea typeface="+mn-lt"/>
                <a:cs typeface="+mn-lt"/>
              </a:rPr>
              <a:t>perform</a:t>
            </a:r>
            <a:r>
              <a:rPr lang="it-IT">
                <a:ea typeface="+mn-lt"/>
                <a:cs typeface="+mn-lt"/>
              </a:rPr>
              <a:t> the SHA1 </a:t>
            </a:r>
            <a:r>
              <a:rPr lang="it-IT" err="1">
                <a:ea typeface="+mn-lt"/>
                <a:cs typeface="+mn-lt"/>
              </a:rPr>
              <a:t>algorithm</a:t>
            </a:r>
            <a:r>
              <a:rPr lang="it-IT">
                <a:ea typeface="+mn-lt"/>
                <a:cs typeface="+mn-lt"/>
              </a:rPr>
              <a:t> </a:t>
            </a:r>
            <a:r>
              <a:rPr lang="it-IT" err="1">
                <a:ea typeface="+mn-lt"/>
                <a:cs typeface="+mn-lt"/>
              </a:rPr>
              <a:t>is</a:t>
            </a:r>
            <a:r>
              <a:rPr lang="it-IT">
                <a:ea typeface="+mn-lt"/>
                <a:cs typeface="+mn-lt"/>
              </a:rPr>
              <a:t> </a:t>
            </a:r>
            <a:r>
              <a:rPr lang="it-IT" err="1">
                <a:ea typeface="+mn-lt"/>
                <a:cs typeface="+mn-lt"/>
              </a:rPr>
              <a:t>obtained</a:t>
            </a:r>
            <a:r>
              <a:rPr lang="it-IT">
                <a:ea typeface="+mn-lt"/>
                <a:cs typeface="+mn-lt"/>
              </a:rPr>
              <a:t> from the Open Core community (</a:t>
            </a:r>
            <a:r>
              <a:rPr lang="it-IT">
                <a:ea typeface="+mn-lt"/>
                <a:cs typeface="+mn-lt"/>
                <a:hlinkClick r:id="rId3"/>
              </a:rPr>
              <a:t>https://opencores.org/projects/sha1</a:t>
            </a:r>
            <a:r>
              <a:rPr lang="it-IT">
                <a:ea typeface="+mn-lt"/>
                <a:cs typeface="+mn-lt"/>
              </a:rPr>
              <a:t>).</a:t>
            </a:r>
            <a:br>
              <a:rPr lang="it-IT">
                <a:ea typeface="+mn-lt"/>
                <a:cs typeface="+mn-lt"/>
              </a:rPr>
            </a:br>
            <a:br>
              <a:rPr lang="it-IT">
                <a:ea typeface="+mn-lt"/>
                <a:cs typeface="+mn-lt"/>
              </a:rPr>
            </a:br>
            <a:br>
              <a:rPr lang="it-IT">
                <a:ea typeface="+mn-lt"/>
                <a:cs typeface="+mn-lt"/>
              </a:rPr>
            </a:br>
            <a:br>
              <a:rPr lang="it-IT">
                <a:ea typeface="+mn-lt"/>
                <a:cs typeface="+mn-lt"/>
              </a:rPr>
            </a:br>
            <a:br>
              <a:rPr lang="it-IT">
                <a:ea typeface="+mn-lt"/>
                <a:cs typeface="+mn-lt"/>
              </a:rPr>
            </a:br>
            <a:endParaRPr lang="it-IT">
              <a:ea typeface="+mn-lt"/>
              <a:cs typeface="+mn-lt"/>
            </a:endParaRPr>
          </a:p>
          <a:p>
            <a:pPr marL="285750" indent="-285750">
              <a:buFont typeface="Arial"/>
              <a:buChar char="•"/>
            </a:pPr>
            <a:r>
              <a:rPr lang="it-IT">
                <a:ea typeface="+mn-lt"/>
                <a:cs typeface="+mn-lt"/>
              </a:rPr>
              <a:t>The core works </a:t>
            </a:r>
            <a:r>
              <a:rPr lang="it-IT" err="1">
                <a:ea typeface="+mn-lt"/>
                <a:cs typeface="+mn-lt"/>
              </a:rPr>
              <a:t>at</a:t>
            </a:r>
            <a:r>
              <a:rPr lang="it-IT">
                <a:ea typeface="+mn-lt"/>
                <a:cs typeface="+mn-lt"/>
              </a:rPr>
              <a:t> the speed of the clock of the FPGA and generate output </a:t>
            </a:r>
            <a:r>
              <a:rPr lang="it-IT" err="1">
                <a:ea typeface="+mn-lt"/>
                <a:cs typeface="+mn-lt"/>
              </a:rPr>
              <a:t>signals</a:t>
            </a:r>
            <a:r>
              <a:rPr lang="it-IT">
                <a:ea typeface="+mn-lt"/>
                <a:cs typeface="+mn-lt"/>
              </a:rPr>
              <a:t> </a:t>
            </a:r>
            <a:r>
              <a:rPr lang="it-IT" err="1">
                <a:ea typeface="+mn-lt"/>
                <a:cs typeface="+mn-lt"/>
              </a:rPr>
              <a:t>that</a:t>
            </a:r>
            <a:r>
              <a:rPr lang="it-IT">
                <a:ea typeface="+mn-lt"/>
                <a:cs typeface="+mn-lt"/>
              </a:rPr>
              <a:t> last </a:t>
            </a:r>
            <a:r>
              <a:rPr lang="it-IT" err="1">
                <a:ea typeface="+mn-lt"/>
                <a:cs typeface="+mn-lt"/>
              </a:rPr>
              <a:t>only</a:t>
            </a:r>
            <a:r>
              <a:rPr lang="it-IT">
                <a:ea typeface="+mn-lt"/>
                <a:cs typeface="+mn-lt"/>
              </a:rPr>
              <a:t> one clock </a:t>
            </a:r>
            <a:r>
              <a:rPr lang="it-IT" err="1">
                <a:ea typeface="+mn-lt"/>
                <a:cs typeface="+mn-lt"/>
              </a:rPr>
              <a:t>cycle</a:t>
            </a:r>
            <a:r>
              <a:rPr lang="it-IT">
                <a:ea typeface="+mn-lt"/>
                <a:cs typeface="+mn-lt"/>
              </a:rPr>
              <a:t>.</a:t>
            </a:r>
            <a:br>
              <a:rPr lang="it-IT">
                <a:ea typeface="+mn-lt"/>
                <a:cs typeface="+mn-lt"/>
              </a:rPr>
            </a:br>
            <a:r>
              <a:rPr lang="it-IT">
                <a:ea typeface="+mn-lt"/>
                <a:cs typeface="+mn-lt"/>
              </a:rPr>
              <a:t>To </a:t>
            </a:r>
            <a:r>
              <a:rPr lang="it-IT" err="1">
                <a:ea typeface="+mn-lt"/>
                <a:cs typeface="+mn-lt"/>
              </a:rPr>
              <a:t>manage</a:t>
            </a:r>
            <a:r>
              <a:rPr lang="it-IT">
                <a:ea typeface="+mn-lt"/>
                <a:cs typeface="+mn-lt"/>
              </a:rPr>
              <a:t> in a </a:t>
            </a:r>
            <a:r>
              <a:rPr lang="it-IT" err="1">
                <a:ea typeface="+mn-lt"/>
                <a:cs typeface="+mn-lt"/>
              </a:rPr>
              <a:t>better</a:t>
            </a:r>
            <a:r>
              <a:rPr lang="it-IT">
                <a:ea typeface="+mn-lt"/>
                <a:cs typeface="+mn-lt"/>
              </a:rPr>
              <a:t> way the core, an hardware </a:t>
            </a:r>
            <a:r>
              <a:rPr lang="it-IT" b="1" err="1">
                <a:ea typeface="+mn-lt"/>
                <a:cs typeface="+mn-lt"/>
              </a:rPr>
              <a:t>interface</a:t>
            </a:r>
            <a:r>
              <a:rPr lang="it-IT">
                <a:ea typeface="+mn-lt"/>
                <a:cs typeface="+mn-lt"/>
              </a:rPr>
              <a:t> </a:t>
            </a:r>
            <a:r>
              <a:rPr lang="it-IT" err="1">
                <a:ea typeface="+mn-lt"/>
                <a:cs typeface="+mn-lt"/>
              </a:rPr>
              <a:t>wraps</a:t>
            </a:r>
            <a:r>
              <a:rPr lang="it-IT">
                <a:ea typeface="+mn-lt"/>
                <a:cs typeface="+mn-lt"/>
              </a:rPr>
              <a:t> </a:t>
            </a:r>
            <a:r>
              <a:rPr lang="it-IT" err="1">
                <a:ea typeface="+mn-lt"/>
                <a:cs typeface="+mn-lt"/>
              </a:rPr>
              <a:t>it</a:t>
            </a:r>
            <a:r>
              <a:rPr lang="it-IT">
                <a:ea typeface="+mn-lt"/>
                <a:cs typeface="+mn-lt"/>
              </a:rPr>
              <a:t> and handles the input/output </a:t>
            </a:r>
            <a:r>
              <a:rPr lang="it-IT" err="1">
                <a:ea typeface="+mn-lt"/>
                <a:cs typeface="+mn-lt"/>
              </a:rPr>
              <a:t>signals</a:t>
            </a:r>
            <a:r>
              <a:rPr lang="it-IT">
                <a:ea typeface="+mn-lt"/>
                <a:cs typeface="+mn-lt"/>
              </a:rPr>
              <a:t> for the CPU.</a:t>
            </a:r>
          </a:p>
          <a:p>
            <a:pPr marL="285750" indent="-285750">
              <a:buFont typeface="Arial"/>
              <a:buChar char="•"/>
            </a:pPr>
            <a:endParaRPr lang="it-IT">
              <a:ea typeface="+mn-lt"/>
              <a:cs typeface="+mn-lt"/>
            </a:endParaRPr>
          </a:p>
        </p:txBody>
      </p:sp>
      <p:pic>
        <p:nvPicPr>
          <p:cNvPr id="1028" name="Picture 4">
            <a:extLst>
              <a:ext uri="{FF2B5EF4-FFF2-40B4-BE49-F238E27FC236}">
                <a16:creationId xmlns:a16="http://schemas.microsoft.com/office/drawing/2014/main" id="{7451F925-A678-CB08-0221-976018BF6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976" y="2273271"/>
            <a:ext cx="29845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5AF674B-024E-3248-0F00-A9CBDFEA26CC}"/>
              </a:ext>
            </a:extLst>
          </p:cNvPr>
          <p:cNvPicPr>
            <a:picLocks noChangeAspect="1"/>
          </p:cNvPicPr>
          <p:nvPr/>
        </p:nvPicPr>
        <p:blipFill rotWithShape="1">
          <a:blip r:embed="rId5"/>
          <a:srcRect l="55201" t="28922" r="7964" b="25760"/>
          <a:stretch/>
        </p:blipFill>
        <p:spPr>
          <a:xfrm>
            <a:off x="7462024" y="4689442"/>
            <a:ext cx="2407601" cy="1954917"/>
          </a:xfrm>
          <a:prstGeom prst="rect">
            <a:avLst/>
          </a:prstGeom>
        </p:spPr>
      </p:pic>
      <p:pic>
        <p:nvPicPr>
          <p:cNvPr id="4" name="Elemento grafico 10" descr="Processore contorno">
            <a:extLst>
              <a:ext uri="{FF2B5EF4-FFF2-40B4-BE49-F238E27FC236}">
                <a16:creationId xmlns:a16="http://schemas.microsoft.com/office/drawing/2014/main" id="{7B57FE45-A50F-D23A-56D0-CDD9D5FB20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378" y="204031"/>
            <a:ext cx="505664" cy="522408"/>
          </a:xfrm>
          <a:prstGeom prst="rect">
            <a:avLst/>
          </a:prstGeom>
        </p:spPr>
      </p:pic>
    </p:spTree>
    <p:extLst>
      <p:ext uri="{BB962C8B-B14F-4D97-AF65-F5344CB8AC3E}">
        <p14:creationId xmlns:p14="http://schemas.microsoft.com/office/powerpoint/2010/main" val="58700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2171</Words>
  <Application>Microsoft Macintosh PowerPoint</Application>
  <PresentationFormat>Widescreen</PresentationFormat>
  <Paragraphs>353</Paragraphs>
  <Slides>36</Slides>
  <Notes>9</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36</vt:i4>
      </vt:variant>
    </vt:vector>
  </HeadingPairs>
  <TitlesOfParts>
    <vt:vector size="44" baseType="lpstr">
      <vt:lpstr>Arial</vt:lpstr>
      <vt:lpstr>Arial,Sans-Serif</vt:lpstr>
      <vt:lpstr>Calibri</vt:lpstr>
      <vt:lpstr>Calibri Light</vt:lpstr>
      <vt:lpstr>Cambria Math</vt:lpstr>
      <vt:lpstr>Open Sans SemiBold</vt:lpstr>
      <vt:lpstr>Segoe UI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Hewlett-Packard Company</dc:creator>
  <cp:lastModifiedBy>Niccolo  Lentini</cp:lastModifiedBy>
  <cp:revision>2</cp:revision>
  <dcterms:created xsi:type="dcterms:W3CDTF">2015-10-24T11:48:57Z</dcterms:created>
  <dcterms:modified xsi:type="dcterms:W3CDTF">2024-06-12T07:11:00Z</dcterms:modified>
</cp:coreProperties>
</file>